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Raleway"/>
      <p:regular r:id="rId21"/>
      <p:bold r:id="rId22"/>
      <p:italic r:id="rId23"/>
      <p:boldItalic r:id="rId24"/>
    </p:embeddedFont>
    <p:embeddedFont>
      <p:font typeface="La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g3ftVAsnH62x8pUZN62wHxiXUae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Raleway-bold.fntdata"/><Relationship Id="rId21" Type="http://schemas.openxmlformats.org/officeDocument/2006/relationships/font" Target="fonts/Raleway-regular.fntdata"/><Relationship Id="rId24" Type="http://schemas.openxmlformats.org/officeDocument/2006/relationships/font" Target="fonts/Raleway-boldItalic.fntdata"/><Relationship Id="rId23" Type="http://schemas.openxmlformats.org/officeDocument/2006/relationships/font" Target="fonts/Raleway-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c49cea612_2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c49cea612_2_2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gcc49cea612_2_2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ce4bd11abf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ce4bd11abf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gce4bd11abf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e4bd11abf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ce4bd11abf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gce4bd11abf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ce4bd11ab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ce4bd11ab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gce4bd11ab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ce4bd11abf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ce4bd11abf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gce4bd11abf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cef918e33c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cef918e33c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gcef918e33c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cef918e33c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cef918e33c_0_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gcef918e33c_0_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cef918e33c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cef918e33c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gcef918e33c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ce4bd11abf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ce4bd11abf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ce4bd11abf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13" name="Shape 13"/>
        <p:cNvGrpSpPr/>
        <p:nvPr/>
      </p:nvGrpSpPr>
      <p:grpSpPr>
        <a:xfrm>
          <a:off x="0" y="0"/>
          <a:ext cx="0" cy="0"/>
          <a:chOff x="0" y="0"/>
          <a:chExt cx="0" cy="0"/>
        </a:xfrm>
      </p:grpSpPr>
      <p:sp>
        <p:nvSpPr>
          <p:cNvPr id="14" name="Google Shape;14;gcc49cea612_2_165"/>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5" name="Google Shape;15;gcc49cea612_2_165"/>
          <p:cNvGrpSpPr/>
          <p:nvPr/>
        </p:nvGrpSpPr>
        <p:grpSpPr>
          <a:xfrm>
            <a:off x="1107036" y="1588427"/>
            <a:ext cx="994316" cy="61102"/>
            <a:chOff x="4580561" y="2589004"/>
            <a:chExt cx="1064464" cy="25200"/>
          </a:xfrm>
        </p:grpSpPr>
        <p:sp>
          <p:nvSpPr>
            <p:cNvPr id="16" name="Google Shape;16;gcc49cea612_2_16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7" name="Google Shape;17;gcc49cea612_2_16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8" name="Google Shape;18;gcc49cea612_2_165"/>
          <p:cNvSpPr txBox="1"/>
          <p:nvPr>
            <p:ph type="ctrTitle"/>
          </p:nvPr>
        </p:nvSpPr>
        <p:spPr>
          <a:xfrm>
            <a:off x="972600" y="1763267"/>
            <a:ext cx="10250700" cy="2219700"/>
          </a:xfrm>
          <a:prstGeom prst="rect">
            <a:avLst/>
          </a:prstGeom>
        </p:spPr>
        <p:txBody>
          <a:bodyPr anchorCtr="0" anchor="t" bIns="121900" lIns="121900" spcFirstLastPara="1" rIns="121900" wrap="square" tIns="12190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19" name="Google Shape;19;gcc49cea612_2_165"/>
          <p:cNvSpPr txBox="1"/>
          <p:nvPr>
            <p:ph idx="1" type="subTitle"/>
          </p:nvPr>
        </p:nvSpPr>
        <p:spPr>
          <a:xfrm>
            <a:off x="972837" y="4230533"/>
            <a:ext cx="10250700" cy="7215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20" name="Google Shape;20;gcc49cea612_2_165"/>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7" name="Shape 77"/>
        <p:cNvGrpSpPr/>
        <p:nvPr/>
      </p:nvGrpSpPr>
      <p:grpSpPr>
        <a:xfrm>
          <a:off x="0" y="0"/>
          <a:ext cx="0" cy="0"/>
          <a:chOff x="0" y="0"/>
          <a:chExt cx="0" cy="0"/>
        </a:xfrm>
      </p:grpSpPr>
      <p:grpSp>
        <p:nvGrpSpPr>
          <p:cNvPr id="78" name="Google Shape;78;gcc49cea612_2_229"/>
          <p:cNvGrpSpPr/>
          <p:nvPr/>
        </p:nvGrpSpPr>
        <p:grpSpPr>
          <a:xfrm>
            <a:off x="1107036" y="5558926"/>
            <a:ext cx="994316" cy="61102"/>
            <a:chOff x="4580561" y="2589004"/>
            <a:chExt cx="1064464" cy="25200"/>
          </a:xfrm>
        </p:grpSpPr>
        <p:sp>
          <p:nvSpPr>
            <p:cNvPr id="79" name="Google Shape;79;gcc49cea612_2_229"/>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0" name="Google Shape;80;gcc49cea612_2_229"/>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1" name="Google Shape;81;gcc49cea612_2_229"/>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2" name="Google Shape;82;gcc49cea612_2_229"/>
          <p:cNvSpPr txBox="1"/>
          <p:nvPr>
            <p:ph idx="1" type="body"/>
          </p:nvPr>
        </p:nvSpPr>
        <p:spPr>
          <a:xfrm>
            <a:off x="972600" y="3030517"/>
            <a:ext cx="10251300" cy="21072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0"/>
              </a:spcBef>
              <a:spcAft>
                <a:spcPts val="0"/>
              </a:spcAft>
              <a:buClr>
                <a:schemeClr val="lt1"/>
              </a:buClr>
              <a:buSzPts val="1500"/>
              <a:buChar char="○"/>
              <a:defRPr>
                <a:solidFill>
                  <a:schemeClr val="lt1"/>
                </a:solidFill>
              </a:defRPr>
            </a:lvl2pPr>
            <a:lvl3pPr indent="-323850" lvl="2" marL="1371600">
              <a:spcBef>
                <a:spcPts val="0"/>
              </a:spcBef>
              <a:spcAft>
                <a:spcPts val="0"/>
              </a:spcAft>
              <a:buClr>
                <a:schemeClr val="lt1"/>
              </a:buClr>
              <a:buSzPts val="1500"/>
              <a:buChar char="■"/>
              <a:defRPr>
                <a:solidFill>
                  <a:schemeClr val="lt1"/>
                </a:solidFill>
              </a:defRPr>
            </a:lvl3pPr>
            <a:lvl4pPr indent="-323850" lvl="3" marL="1828800">
              <a:spcBef>
                <a:spcPts val="0"/>
              </a:spcBef>
              <a:spcAft>
                <a:spcPts val="0"/>
              </a:spcAft>
              <a:buClr>
                <a:schemeClr val="lt1"/>
              </a:buClr>
              <a:buSzPts val="1500"/>
              <a:buChar char="●"/>
              <a:defRPr>
                <a:solidFill>
                  <a:schemeClr val="lt1"/>
                </a:solidFill>
              </a:defRPr>
            </a:lvl4pPr>
            <a:lvl5pPr indent="-323850" lvl="4" marL="2286000">
              <a:spcBef>
                <a:spcPts val="0"/>
              </a:spcBef>
              <a:spcAft>
                <a:spcPts val="0"/>
              </a:spcAft>
              <a:buClr>
                <a:schemeClr val="lt1"/>
              </a:buClr>
              <a:buSzPts val="1500"/>
              <a:buChar char="○"/>
              <a:defRPr>
                <a:solidFill>
                  <a:schemeClr val="lt1"/>
                </a:solidFill>
              </a:defRPr>
            </a:lvl5pPr>
            <a:lvl6pPr indent="-323850" lvl="5" marL="2743200">
              <a:spcBef>
                <a:spcPts val="0"/>
              </a:spcBef>
              <a:spcAft>
                <a:spcPts val="0"/>
              </a:spcAft>
              <a:buClr>
                <a:schemeClr val="lt1"/>
              </a:buClr>
              <a:buSzPts val="1500"/>
              <a:buChar char="■"/>
              <a:defRPr>
                <a:solidFill>
                  <a:schemeClr val="lt1"/>
                </a:solidFill>
              </a:defRPr>
            </a:lvl6pPr>
            <a:lvl7pPr indent="-323850" lvl="6" marL="3200400">
              <a:spcBef>
                <a:spcPts val="0"/>
              </a:spcBef>
              <a:spcAft>
                <a:spcPts val="0"/>
              </a:spcAft>
              <a:buClr>
                <a:schemeClr val="lt1"/>
              </a:buClr>
              <a:buSzPts val="1500"/>
              <a:buChar char="●"/>
              <a:defRPr>
                <a:solidFill>
                  <a:schemeClr val="lt1"/>
                </a:solidFill>
              </a:defRPr>
            </a:lvl7pPr>
            <a:lvl8pPr indent="-323850" lvl="7" marL="3657600">
              <a:spcBef>
                <a:spcPts val="0"/>
              </a:spcBef>
              <a:spcAft>
                <a:spcPts val="0"/>
              </a:spcAft>
              <a:buClr>
                <a:schemeClr val="lt1"/>
              </a:buClr>
              <a:buSzPts val="1500"/>
              <a:buChar char="○"/>
              <a:defRPr>
                <a:solidFill>
                  <a:schemeClr val="lt1"/>
                </a:solidFill>
              </a:defRPr>
            </a:lvl8pPr>
            <a:lvl9pPr indent="-323850" lvl="8" marL="4114800">
              <a:spcBef>
                <a:spcPts val="0"/>
              </a:spcBef>
              <a:spcAft>
                <a:spcPts val="0"/>
              </a:spcAft>
              <a:buClr>
                <a:schemeClr val="lt1"/>
              </a:buClr>
              <a:buSzPts val="1500"/>
              <a:buChar char="■"/>
              <a:defRPr>
                <a:solidFill>
                  <a:schemeClr val="lt1"/>
                </a:solidFill>
              </a:defRPr>
            </a:lvl9pPr>
          </a:lstStyle>
          <a:p/>
        </p:txBody>
      </p:sp>
      <p:sp>
        <p:nvSpPr>
          <p:cNvPr id="83" name="Google Shape;83;gcc49cea612_2_229"/>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4" name="Shape 84"/>
        <p:cNvGrpSpPr/>
        <p:nvPr/>
      </p:nvGrpSpPr>
      <p:grpSpPr>
        <a:xfrm>
          <a:off x="0" y="0"/>
          <a:ext cx="0" cy="0"/>
          <a:chOff x="0" y="0"/>
          <a:chExt cx="0" cy="0"/>
        </a:xfrm>
      </p:grpSpPr>
      <p:sp>
        <p:nvSpPr>
          <p:cNvPr id="85" name="Google Shape;85;gcc49cea612_2_23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86" name="Shape 86"/>
        <p:cNvGrpSpPr/>
        <p:nvPr/>
      </p:nvGrpSpPr>
      <p:grpSpPr>
        <a:xfrm>
          <a:off x="0" y="0"/>
          <a:ext cx="0" cy="0"/>
          <a:chOff x="0" y="0"/>
          <a:chExt cx="0" cy="0"/>
        </a:xfrm>
      </p:grpSpPr>
      <p:sp>
        <p:nvSpPr>
          <p:cNvPr id="87" name="Google Shape;87;gcc49cea612_2_2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8" name="Google Shape;88;gcc49cea612_2_2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9" name="Google Shape;89;gcc49cea612_2_2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gcc49cea612_2_2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gcc49cea612_2_2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92" name="Shape 92"/>
        <p:cNvGrpSpPr/>
        <p:nvPr/>
      </p:nvGrpSpPr>
      <p:grpSpPr>
        <a:xfrm>
          <a:off x="0" y="0"/>
          <a:ext cx="0" cy="0"/>
          <a:chOff x="0" y="0"/>
          <a:chExt cx="0" cy="0"/>
        </a:xfrm>
      </p:grpSpPr>
      <p:sp>
        <p:nvSpPr>
          <p:cNvPr id="93" name="Google Shape;93;gcc49cea612_2_24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94" name="Google Shape;94;gcc49cea612_2_24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1600"/>
              </a:spcBef>
              <a:spcAft>
                <a:spcPts val="0"/>
              </a:spcAft>
              <a:buClr>
                <a:schemeClr val="dk1"/>
              </a:buClr>
              <a:buSzPts val="2000"/>
              <a:buNone/>
              <a:defRPr b="1" sz="2000"/>
            </a:lvl2pPr>
            <a:lvl3pPr indent="-228600" lvl="2" marL="1371600" rtl="0" algn="l">
              <a:lnSpc>
                <a:spcPct val="90000"/>
              </a:lnSpc>
              <a:spcBef>
                <a:spcPts val="1600"/>
              </a:spcBef>
              <a:spcAft>
                <a:spcPts val="0"/>
              </a:spcAft>
              <a:buClr>
                <a:schemeClr val="dk1"/>
              </a:buClr>
              <a:buSzPts val="1800"/>
              <a:buNone/>
              <a:defRPr b="1" sz="1800"/>
            </a:lvl3pPr>
            <a:lvl4pPr indent="-228600" lvl="3" marL="1828800" rtl="0" algn="l">
              <a:lnSpc>
                <a:spcPct val="90000"/>
              </a:lnSpc>
              <a:spcBef>
                <a:spcPts val="1600"/>
              </a:spcBef>
              <a:spcAft>
                <a:spcPts val="0"/>
              </a:spcAft>
              <a:buClr>
                <a:schemeClr val="dk1"/>
              </a:buClr>
              <a:buSzPts val="1600"/>
              <a:buNone/>
              <a:defRPr b="1" sz="1600"/>
            </a:lvl4pPr>
            <a:lvl5pPr indent="-228600" lvl="4" marL="2286000" rtl="0" algn="l">
              <a:lnSpc>
                <a:spcPct val="90000"/>
              </a:lnSpc>
              <a:spcBef>
                <a:spcPts val="1600"/>
              </a:spcBef>
              <a:spcAft>
                <a:spcPts val="0"/>
              </a:spcAft>
              <a:buClr>
                <a:schemeClr val="dk1"/>
              </a:buClr>
              <a:buSzPts val="1600"/>
              <a:buNone/>
              <a:defRPr b="1" sz="1600"/>
            </a:lvl5pPr>
            <a:lvl6pPr indent="-228600" lvl="5" marL="2743200" rtl="0" algn="l">
              <a:lnSpc>
                <a:spcPct val="90000"/>
              </a:lnSpc>
              <a:spcBef>
                <a:spcPts val="1600"/>
              </a:spcBef>
              <a:spcAft>
                <a:spcPts val="0"/>
              </a:spcAft>
              <a:buClr>
                <a:schemeClr val="dk1"/>
              </a:buClr>
              <a:buSzPts val="1600"/>
              <a:buNone/>
              <a:defRPr b="1" sz="1600"/>
            </a:lvl6pPr>
            <a:lvl7pPr indent="-228600" lvl="6" marL="3200400" rtl="0" algn="l">
              <a:lnSpc>
                <a:spcPct val="90000"/>
              </a:lnSpc>
              <a:spcBef>
                <a:spcPts val="1600"/>
              </a:spcBef>
              <a:spcAft>
                <a:spcPts val="0"/>
              </a:spcAft>
              <a:buClr>
                <a:schemeClr val="dk1"/>
              </a:buClr>
              <a:buSzPts val="1600"/>
              <a:buNone/>
              <a:defRPr b="1" sz="1600"/>
            </a:lvl7pPr>
            <a:lvl8pPr indent="-228600" lvl="7" marL="3657600" rtl="0" algn="l">
              <a:lnSpc>
                <a:spcPct val="90000"/>
              </a:lnSpc>
              <a:spcBef>
                <a:spcPts val="1600"/>
              </a:spcBef>
              <a:spcAft>
                <a:spcPts val="0"/>
              </a:spcAft>
              <a:buClr>
                <a:schemeClr val="dk1"/>
              </a:buClr>
              <a:buSzPts val="1600"/>
              <a:buNone/>
              <a:defRPr b="1" sz="1600"/>
            </a:lvl8pPr>
            <a:lvl9pPr indent="-228600" lvl="8" marL="4114800" rtl="0" algn="l">
              <a:lnSpc>
                <a:spcPct val="90000"/>
              </a:lnSpc>
              <a:spcBef>
                <a:spcPts val="1600"/>
              </a:spcBef>
              <a:spcAft>
                <a:spcPts val="1600"/>
              </a:spcAft>
              <a:buClr>
                <a:schemeClr val="dk1"/>
              </a:buClr>
              <a:buSzPts val="1600"/>
              <a:buNone/>
              <a:defRPr b="1" sz="1600"/>
            </a:lvl9pPr>
          </a:lstStyle>
          <a:p/>
        </p:txBody>
      </p:sp>
      <p:sp>
        <p:nvSpPr>
          <p:cNvPr id="95" name="Google Shape;95;gcc49cea612_2_24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6" name="Google Shape;96;gcc49cea612_2_24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1600"/>
              </a:spcBef>
              <a:spcAft>
                <a:spcPts val="0"/>
              </a:spcAft>
              <a:buClr>
                <a:schemeClr val="dk1"/>
              </a:buClr>
              <a:buSzPts val="2000"/>
              <a:buNone/>
              <a:defRPr b="1" sz="2000"/>
            </a:lvl2pPr>
            <a:lvl3pPr indent="-228600" lvl="2" marL="1371600" rtl="0" algn="l">
              <a:lnSpc>
                <a:spcPct val="90000"/>
              </a:lnSpc>
              <a:spcBef>
                <a:spcPts val="1600"/>
              </a:spcBef>
              <a:spcAft>
                <a:spcPts val="0"/>
              </a:spcAft>
              <a:buClr>
                <a:schemeClr val="dk1"/>
              </a:buClr>
              <a:buSzPts val="1800"/>
              <a:buNone/>
              <a:defRPr b="1" sz="1800"/>
            </a:lvl3pPr>
            <a:lvl4pPr indent="-228600" lvl="3" marL="1828800" rtl="0" algn="l">
              <a:lnSpc>
                <a:spcPct val="90000"/>
              </a:lnSpc>
              <a:spcBef>
                <a:spcPts val="1600"/>
              </a:spcBef>
              <a:spcAft>
                <a:spcPts val="0"/>
              </a:spcAft>
              <a:buClr>
                <a:schemeClr val="dk1"/>
              </a:buClr>
              <a:buSzPts val="1600"/>
              <a:buNone/>
              <a:defRPr b="1" sz="1600"/>
            </a:lvl4pPr>
            <a:lvl5pPr indent="-228600" lvl="4" marL="2286000" rtl="0" algn="l">
              <a:lnSpc>
                <a:spcPct val="90000"/>
              </a:lnSpc>
              <a:spcBef>
                <a:spcPts val="1600"/>
              </a:spcBef>
              <a:spcAft>
                <a:spcPts val="0"/>
              </a:spcAft>
              <a:buClr>
                <a:schemeClr val="dk1"/>
              </a:buClr>
              <a:buSzPts val="1600"/>
              <a:buNone/>
              <a:defRPr b="1" sz="1600"/>
            </a:lvl5pPr>
            <a:lvl6pPr indent="-228600" lvl="5" marL="2743200" rtl="0" algn="l">
              <a:lnSpc>
                <a:spcPct val="90000"/>
              </a:lnSpc>
              <a:spcBef>
                <a:spcPts val="1600"/>
              </a:spcBef>
              <a:spcAft>
                <a:spcPts val="0"/>
              </a:spcAft>
              <a:buClr>
                <a:schemeClr val="dk1"/>
              </a:buClr>
              <a:buSzPts val="1600"/>
              <a:buNone/>
              <a:defRPr b="1" sz="1600"/>
            </a:lvl6pPr>
            <a:lvl7pPr indent="-228600" lvl="6" marL="3200400" rtl="0" algn="l">
              <a:lnSpc>
                <a:spcPct val="90000"/>
              </a:lnSpc>
              <a:spcBef>
                <a:spcPts val="1600"/>
              </a:spcBef>
              <a:spcAft>
                <a:spcPts val="0"/>
              </a:spcAft>
              <a:buClr>
                <a:schemeClr val="dk1"/>
              </a:buClr>
              <a:buSzPts val="1600"/>
              <a:buNone/>
              <a:defRPr b="1" sz="1600"/>
            </a:lvl7pPr>
            <a:lvl8pPr indent="-228600" lvl="7" marL="3657600" rtl="0" algn="l">
              <a:lnSpc>
                <a:spcPct val="90000"/>
              </a:lnSpc>
              <a:spcBef>
                <a:spcPts val="1600"/>
              </a:spcBef>
              <a:spcAft>
                <a:spcPts val="0"/>
              </a:spcAft>
              <a:buClr>
                <a:schemeClr val="dk1"/>
              </a:buClr>
              <a:buSzPts val="1600"/>
              <a:buNone/>
              <a:defRPr b="1" sz="1600"/>
            </a:lvl8pPr>
            <a:lvl9pPr indent="-228600" lvl="8" marL="4114800" rtl="0" algn="l">
              <a:lnSpc>
                <a:spcPct val="90000"/>
              </a:lnSpc>
              <a:spcBef>
                <a:spcPts val="1600"/>
              </a:spcBef>
              <a:spcAft>
                <a:spcPts val="1600"/>
              </a:spcAft>
              <a:buClr>
                <a:schemeClr val="dk1"/>
              </a:buClr>
              <a:buSzPts val="1600"/>
              <a:buNone/>
              <a:defRPr b="1" sz="1600"/>
            </a:lvl9pPr>
          </a:lstStyle>
          <a:p/>
        </p:txBody>
      </p:sp>
      <p:sp>
        <p:nvSpPr>
          <p:cNvPr id="97" name="Google Shape;97;gcc49cea612_2_24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1600"/>
              </a:spcBef>
              <a:spcAft>
                <a:spcPts val="0"/>
              </a:spcAft>
              <a:buClr>
                <a:schemeClr val="dk1"/>
              </a:buClr>
              <a:buSzPts val="1800"/>
              <a:buChar char="○"/>
              <a:defRPr/>
            </a:lvl2pPr>
            <a:lvl3pPr indent="-342900" lvl="2" marL="1371600" rtl="0" algn="l">
              <a:lnSpc>
                <a:spcPct val="90000"/>
              </a:lnSpc>
              <a:spcBef>
                <a:spcPts val="1600"/>
              </a:spcBef>
              <a:spcAft>
                <a:spcPts val="0"/>
              </a:spcAft>
              <a:buClr>
                <a:schemeClr val="dk1"/>
              </a:buClr>
              <a:buSzPts val="1800"/>
              <a:buChar char="■"/>
              <a:defRPr/>
            </a:lvl3pPr>
            <a:lvl4pPr indent="-342900" lvl="3" marL="1828800" rtl="0" algn="l">
              <a:lnSpc>
                <a:spcPct val="90000"/>
              </a:lnSpc>
              <a:spcBef>
                <a:spcPts val="1600"/>
              </a:spcBef>
              <a:spcAft>
                <a:spcPts val="0"/>
              </a:spcAft>
              <a:buClr>
                <a:schemeClr val="dk1"/>
              </a:buClr>
              <a:buSzPts val="1800"/>
              <a:buChar char="●"/>
              <a:defRPr/>
            </a:lvl4pPr>
            <a:lvl5pPr indent="-342900" lvl="4" marL="2286000" rtl="0" algn="l">
              <a:lnSpc>
                <a:spcPct val="90000"/>
              </a:lnSpc>
              <a:spcBef>
                <a:spcPts val="1600"/>
              </a:spcBef>
              <a:spcAft>
                <a:spcPts val="0"/>
              </a:spcAft>
              <a:buClr>
                <a:schemeClr val="dk1"/>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8" name="Google Shape;98;gcc49cea612_2_2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gcc49cea612_2_2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cc49cea612_2_2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1">
  <p:cSld name="AUTOLAYOUT_1">
    <p:bg>
      <p:bgPr>
        <a:solidFill>
          <a:srgbClr val="FFFFFF"/>
        </a:solidFill>
      </p:bgPr>
    </p:bg>
    <p:spTree>
      <p:nvGrpSpPr>
        <p:cNvPr id="101" name="Shape 101"/>
        <p:cNvGrpSpPr/>
        <p:nvPr/>
      </p:nvGrpSpPr>
      <p:grpSpPr>
        <a:xfrm>
          <a:off x="0" y="0"/>
          <a:ext cx="0" cy="0"/>
          <a:chOff x="0" y="0"/>
          <a:chExt cx="0" cy="0"/>
        </a:xfrm>
      </p:grpSpPr>
      <p:sp>
        <p:nvSpPr>
          <p:cNvPr id="102" name="Google Shape;102;gcc49cea612_2_287"/>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 name="Google Shape;103;gcc49cea612_2_287"/>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 name="Google Shape;104;gcc49cea612_2_287"/>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105" name="Google Shape;105;gcc49cea612_2_287"/>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0"/>
              </a:spcBef>
              <a:spcAft>
                <a:spcPts val="0"/>
              </a:spcAft>
              <a:buClr>
                <a:schemeClr val="dk2"/>
              </a:buClr>
              <a:buSzPts val="2400"/>
              <a:buChar char="●"/>
              <a:defRPr sz="2400">
                <a:solidFill>
                  <a:schemeClr val="dk2"/>
                </a:solidFill>
              </a:defRPr>
            </a:lvl1pPr>
            <a:lvl2pPr indent="-323850" lvl="1" marL="914400" algn="l">
              <a:lnSpc>
                <a:spcPct val="115000"/>
              </a:lnSpc>
              <a:spcBef>
                <a:spcPts val="2100"/>
              </a:spcBef>
              <a:spcAft>
                <a:spcPts val="0"/>
              </a:spcAft>
              <a:buClr>
                <a:schemeClr val="dk2"/>
              </a:buClr>
              <a:buSzPts val="1500"/>
              <a:buChar char="○"/>
              <a:defRPr sz="1900">
                <a:solidFill>
                  <a:schemeClr val="dk2"/>
                </a:solidFill>
              </a:defRPr>
            </a:lvl2pPr>
            <a:lvl3pPr indent="-323850" lvl="2" marL="1371600" algn="l">
              <a:lnSpc>
                <a:spcPct val="115000"/>
              </a:lnSpc>
              <a:spcBef>
                <a:spcPts val="2100"/>
              </a:spcBef>
              <a:spcAft>
                <a:spcPts val="0"/>
              </a:spcAft>
              <a:buClr>
                <a:schemeClr val="dk2"/>
              </a:buClr>
              <a:buSzPts val="1500"/>
              <a:buChar char="■"/>
              <a:defRPr sz="1900">
                <a:solidFill>
                  <a:schemeClr val="dk2"/>
                </a:solidFill>
              </a:defRPr>
            </a:lvl3pPr>
            <a:lvl4pPr indent="-323850" lvl="3" marL="1828800" algn="l">
              <a:lnSpc>
                <a:spcPct val="115000"/>
              </a:lnSpc>
              <a:spcBef>
                <a:spcPts val="2100"/>
              </a:spcBef>
              <a:spcAft>
                <a:spcPts val="0"/>
              </a:spcAft>
              <a:buClr>
                <a:schemeClr val="dk2"/>
              </a:buClr>
              <a:buSzPts val="1500"/>
              <a:buChar char="●"/>
              <a:defRPr sz="1900">
                <a:solidFill>
                  <a:schemeClr val="dk2"/>
                </a:solidFill>
              </a:defRPr>
            </a:lvl4pPr>
            <a:lvl5pPr indent="-323850" lvl="4" marL="2286000" algn="l">
              <a:lnSpc>
                <a:spcPct val="115000"/>
              </a:lnSpc>
              <a:spcBef>
                <a:spcPts val="2100"/>
              </a:spcBef>
              <a:spcAft>
                <a:spcPts val="0"/>
              </a:spcAft>
              <a:buClr>
                <a:schemeClr val="dk2"/>
              </a:buClr>
              <a:buSzPts val="1500"/>
              <a:buChar char="○"/>
              <a:defRPr sz="1900">
                <a:solidFill>
                  <a:schemeClr val="dk2"/>
                </a:solidFill>
              </a:defRPr>
            </a:lvl5pPr>
            <a:lvl6pPr indent="-323850" lvl="5" marL="2743200" algn="l">
              <a:lnSpc>
                <a:spcPct val="115000"/>
              </a:lnSpc>
              <a:spcBef>
                <a:spcPts val="2100"/>
              </a:spcBef>
              <a:spcAft>
                <a:spcPts val="0"/>
              </a:spcAft>
              <a:buClr>
                <a:schemeClr val="dk2"/>
              </a:buClr>
              <a:buSzPts val="1500"/>
              <a:buChar char="■"/>
              <a:defRPr sz="1900">
                <a:solidFill>
                  <a:schemeClr val="dk2"/>
                </a:solidFill>
              </a:defRPr>
            </a:lvl6pPr>
            <a:lvl7pPr indent="-323850" lvl="6" marL="3200400" algn="l">
              <a:lnSpc>
                <a:spcPct val="115000"/>
              </a:lnSpc>
              <a:spcBef>
                <a:spcPts val="2100"/>
              </a:spcBef>
              <a:spcAft>
                <a:spcPts val="0"/>
              </a:spcAft>
              <a:buClr>
                <a:schemeClr val="dk2"/>
              </a:buClr>
              <a:buSzPts val="1500"/>
              <a:buChar char="●"/>
              <a:defRPr sz="1900">
                <a:solidFill>
                  <a:schemeClr val="dk2"/>
                </a:solidFill>
              </a:defRPr>
            </a:lvl7pPr>
            <a:lvl8pPr indent="-323850" lvl="7" marL="3657600" algn="l">
              <a:lnSpc>
                <a:spcPct val="115000"/>
              </a:lnSpc>
              <a:spcBef>
                <a:spcPts val="2100"/>
              </a:spcBef>
              <a:spcAft>
                <a:spcPts val="0"/>
              </a:spcAft>
              <a:buClr>
                <a:schemeClr val="dk2"/>
              </a:buClr>
              <a:buSzPts val="1500"/>
              <a:buChar char="○"/>
              <a:defRPr sz="1900">
                <a:solidFill>
                  <a:schemeClr val="dk2"/>
                </a:solidFill>
              </a:defRPr>
            </a:lvl8pPr>
            <a:lvl9pPr indent="-323850" lvl="8" marL="4114800" algn="l">
              <a:lnSpc>
                <a:spcPct val="115000"/>
              </a:lnSpc>
              <a:spcBef>
                <a:spcPts val="2100"/>
              </a:spcBef>
              <a:spcAft>
                <a:spcPts val="2100"/>
              </a:spcAft>
              <a:buClr>
                <a:schemeClr val="dk2"/>
              </a:buClr>
              <a:buSzPts val="1500"/>
              <a:buChar char="■"/>
              <a:defRPr sz="1900">
                <a:solidFill>
                  <a:schemeClr val="dk2"/>
                </a:solidFill>
              </a:defRPr>
            </a:lvl9pPr>
          </a:lstStyle>
          <a:p/>
        </p:txBody>
      </p:sp>
      <p:sp>
        <p:nvSpPr>
          <p:cNvPr id="106" name="Google Shape;106;gcc49cea612_2_287"/>
          <p:cNvSpPr txBox="1"/>
          <p:nvPr>
            <p:ph idx="12" type="sldNum"/>
          </p:nvPr>
        </p:nvSpPr>
        <p:spPr>
          <a:xfrm>
            <a:off x="11296610" y="6217622"/>
            <a:ext cx="731700" cy="524700"/>
          </a:xfrm>
          <a:prstGeom prst="rect">
            <a:avLst/>
          </a:prstGeom>
          <a:noFill/>
        </p:spPr>
        <p:txBody>
          <a:bodyPr anchorCtr="0" anchor="ctr" bIns="121900" lIns="121900" spcFirstLastPara="1" rIns="121900" wrap="square" tIns="121900">
            <a:norm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eño personalizado 2">
  <p:cSld name="AUTOLAYOUT_2">
    <p:bg>
      <p:bgPr>
        <a:solidFill>
          <a:srgbClr val="FFFFFF"/>
        </a:solidFill>
      </p:bgPr>
    </p:bg>
    <p:spTree>
      <p:nvGrpSpPr>
        <p:cNvPr id="107" name="Shape 107"/>
        <p:cNvGrpSpPr/>
        <p:nvPr/>
      </p:nvGrpSpPr>
      <p:grpSpPr>
        <a:xfrm>
          <a:off x="0" y="0"/>
          <a:ext cx="0" cy="0"/>
          <a:chOff x="0" y="0"/>
          <a:chExt cx="0" cy="0"/>
        </a:xfrm>
      </p:grpSpPr>
      <p:sp>
        <p:nvSpPr>
          <p:cNvPr id="108" name="Google Shape;108;gcef918e33c_0_56"/>
          <p:cNvSpPr/>
          <p:nvPr/>
        </p:nvSpPr>
        <p:spPr>
          <a:xfrm>
            <a:off x="0" y="0"/>
            <a:ext cx="12192000" cy="68580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 name="Google Shape;109;gcef918e33c_0_56"/>
          <p:cNvSpPr/>
          <p:nvPr/>
        </p:nvSpPr>
        <p:spPr>
          <a:xfrm>
            <a:off x="0" y="0"/>
            <a:ext cx="4683600" cy="68580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 name="Google Shape;110;gcef918e33c_0_56"/>
          <p:cNvSpPr txBox="1"/>
          <p:nvPr>
            <p:ph type="title"/>
          </p:nvPr>
        </p:nvSpPr>
        <p:spPr>
          <a:xfrm>
            <a:off x="415600" y="410433"/>
            <a:ext cx="3509100" cy="5755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rgbClr val="FFFFFF"/>
              </a:buClr>
              <a:buSzPts val="4000"/>
              <a:buNone/>
              <a:defRPr sz="4000">
                <a:solidFill>
                  <a:srgbClr val="FFFFFF"/>
                </a:solidFill>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111" name="Google Shape;111;gcef918e33c_0_56"/>
          <p:cNvSpPr txBox="1"/>
          <p:nvPr>
            <p:ph idx="1" type="body"/>
          </p:nvPr>
        </p:nvSpPr>
        <p:spPr>
          <a:xfrm>
            <a:off x="5349100" y="486600"/>
            <a:ext cx="6467100" cy="5679600"/>
          </a:xfrm>
          <a:prstGeom prst="rect">
            <a:avLst/>
          </a:prstGeom>
          <a:noFill/>
          <a:ln>
            <a:noFill/>
          </a:ln>
        </p:spPr>
        <p:txBody>
          <a:bodyPr anchorCtr="0" anchor="t" bIns="45700" lIns="91425" spcFirstLastPara="1" rIns="91425" wrap="square" tIns="45700">
            <a:normAutofit/>
          </a:bodyPr>
          <a:lstStyle>
            <a:lvl1pPr indent="-381000" lvl="0" marL="457200" algn="l">
              <a:lnSpc>
                <a:spcPct val="115000"/>
              </a:lnSpc>
              <a:spcBef>
                <a:spcPts val="0"/>
              </a:spcBef>
              <a:spcAft>
                <a:spcPts val="0"/>
              </a:spcAft>
              <a:buClr>
                <a:schemeClr val="dk2"/>
              </a:buClr>
              <a:buSzPts val="2400"/>
              <a:buChar char="●"/>
              <a:defRPr sz="2400">
                <a:solidFill>
                  <a:schemeClr val="dk2"/>
                </a:solidFill>
              </a:defRPr>
            </a:lvl1pPr>
            <a:lvl2pPr indent="-323850" lvl="1" marL="914400" algn="l">
              <a:lnSpc>
                <a:spcPct val="115000"/>
              </a:lnSpc>
              <a:spcBef>
                <a:spcPts val="0"/>
              </a:spcBef>
              <a:spcAft>
                <a:spcPts val="0"/>
              </a:spcAft>
              <a:buClr>
                <a:schemeClr val="dk2"/>
              </a:buClr>
              <a:buSzPts val="1500"/>
              <a:buChar char="○"/>
              <a:defRPr sz="1900">
                <a:solidFill>
                  <a:schemeClr val="dk2"/>
                </a:solidFill>
              </a:defRPr>
            </a:lvl2pPr>
            <a:lvl3pPr indent="-323850" lvl="2" marL="1371600" algn="l">
              <a:lnSpc>
                <a:spcPct val="115000"/>
              </a:lnSpc>
              <a:spcBef>
                <a:spcPts val="0"/>
              </a:spcBef>
              <a:spcAft>
                <a:spcPts val="0"/>
              </a:spcAft>
              <a:buClr>
                <a:schemeClr val="dk2"/>
              </a:buClr>
              <a:buSzPts val="1500"/>
              <a:buChar char="■"/>
              <a:defRPr sz="1900">
                <a:solidFill>
                  <a:schemeClr val="dk2"/>
                </a:solidFill>
              </a:defRPr>
            </a:lvl3pPr>
            <a:lvl4pPr indent="-323850" lvl="3" marL="1828800" algn="l">
              <a:lnSpc>
                <a:spcPct val="115000"/>
              </a:lnSpc>
              <a:spcBef>
                <a:spcPts val="0"/>
              </a:spcBef>
              <a:spcAft>
                <a:spcPts val="0"/>
              </a:spcAft>
              <a:buClr>
                <a:schemeClr val="dk2"/>
              </a:buClr>
              <a:buSzPts val="1500"/>
              <a:buChar char="●"/>
              <a:defRPr sz="1900">
                <a:solidFill>
                  <a:schemeClr val="dk2"/>
                </a:solidFill>
              </a:defRPr>
            </a:lvl4pPr>
            <a:lvl5pPr indent="-323850" lvl="4" marL="2286000" algn="l">
              <a:lnSpc>
                <a:spcPct val="115000"/>
              </a:lnSpc>
              <a:spcBef>
                <a:spcPts val="0"/>
              </a:spcBef>
              <a:spcAft>
                <a:spcPts val="0"/>
              </a:spcAft>
              <a:buClr>
                <a:schemeClr val="dk2"/>
              </a:buClr>
              <a:buSzPts val="1500"/>
              <a:buChar char="○"/>
              <a:defRPr sz="1900">
                <a:solidFill>
                  <a:schemeClr val="dk2"/>
                </a:solidFill>
              </a:defRPr>
            </a:lvl5pPr>
            <a:lvl6pPr indent="-323850" lvl="5" marL="2743200" algn="l">
              <a:lnSpc>
                <a:spcPct val="115000"/>
              </a:lnSpc>
              <a:spcBef>
                <a:spcPts val="0"/>
              </a:spcBef>
              <a:spcAft>
                <a:spcPts val="0"/>
              </a:spcAft>
              <a:buClr>
                <a:schemeClr val="dk2"/>
              </a:buClr>
              <a:buSzPts val="1500"/>
              <a:buChar char="■"/>
              <a:defRPr sz="1900">
                <a:solidFill>
                  <a:schemeClr val="dk2"/>
                </a:solidFill>
              </a:defRPr>
            </a:lvl6pPr>
            <a:lvl7pPr indent="-323850" lvl="6" marL="3200400" algn="l">
              <a:lnSpc>
                <a:spcPct val="115000"/>
              </a:lnSpc>
              <a:spcBef>
                <a:spcPts val="0"/>
              </a:spcBef>
              <a:spcAft>
                <a:spcPts val="0"/>
              </a:spcAft>
              <a:buClr>
                <a:schemeClr val="dk2"/>
              </a:buClr>
              <a:buSzPts val="1500"/>
              <a:buChar char="●"/>
              <a:defRPr sz="1900">
                <a:solidFill>
                  <a:schemeClr val="dk2"/>
                </a:solidFill>
              </a:defRPr>
            </a:lvl7pPr>
            <a:lvl8pPr indent="-323850" lvl="7" marL="3657600" algn="l">
              <a:lnSpc>
                <a:spcPct val="115000"/>
              </a:lnSpc>
              <a:spcBef>
                <a:spcPts val="0"/>
              </a:spcBef>
              <a:spcAft>
                <a:spcPts val="0"/>
              </a:spcAft>
              <a:buClr>
                <a:schemeClr val="dk2"/>
              </a:buClr>
              <a:buSzPts val="1500"/>
              <a:buChar char="○"/>
              <a:defRPr sz="1900">
                <a:solidFill>
                  <a:schemeClr val="dk2"/>
                </a:solidFill>
              </a:defRPr>
            </a:lvl8pPr>
            <a:lvl9pPr indent="-323850" lvl="8" marL="4114800" algn="l">
              <a:lnSpc>
                <a:spcPct val="115000"/>
              </a:lnSpc>
              <a:spcBef>
                <a:spcPts val="0"/>
              </a:spcBef>
              <a:spcAft>
                <a:spcPts val="0"/>
              </a:spcAft>
              <a:buClr>
                <a:schemeClr val="dk2"/>
              </a:buClr>
              <a:buSzPts val="1500"/>
              <a:buChar char="■"/>
              <a:defRPr sz="1900">
                <a:solidFill>
                  <a:schemeClr val="dk2"/>
                </a:solidFill>
              </a:defRPr>
            </a:lvl9pPr>
          </a:lstStyle>
          <a:p/>
        </p:txBody>
      </p:sp>
      <p:sp>
        <p:nvSpPr>
          <p:cNvPr id="112" name="Google Shape;112;gcef918e33c_0_56"/>
          <p:cNvSpPr txBox="1"/>
          <p:nvPr>
            <p:ph idx="12" type="sldNum"/>
          </p:nvPr>
        </p:nvSpPr>
        <p:spPr>
          <a:xfrm>
            <a:off x="11296610" y="6217622"/>
            <a:ext cx="731700" cy="524700"/>
          </a:xfrm>
          <a:prstGeom prst="rect">
            <a:avLst/>
          </a:prstGeom>
          <a:noFill/>
        </p:spPr>
        <p:txBody>
          <a:bodyPr anchorCtr="0" anchor="ctr" bIns="121900" lIns="121900" spcFirstLastPara="1" rIns="121900" wrap="square" tIns="121900">
            <a:normAutofit/>
          </a:bodyPr>
          <a:lstStyle>
            <a:lvl1pPr lvl="0" algn="r">
              <a:lnSpc>
                <a:spcPct val="100000"/>
              </a:lnSpc>
              <a:spcAft>
                <a:spcPts val="0"/>
              </a:spcAft>
              <a:buNone/>
              <a:defRPr sz="1300">
                <a:solidFill>
                  <a:schemeClr val="dk2"/>
                </a:solidFill>
              </a:defRPr>
            </a:lvl1pPr>
            <a:lvl2pPr lvl="1" algn="r">
              <a:lnSpc>
                <a:spcPct val="100000"/>
              </a:lnSpc>
              <a:spcAft>
                <a:spcPts val="0"/>
              </a:spcAft>
              <a:buNone/>
              <a:defRPr sz="1300">
                <a:solidFill>
                  <a:schemeClr val="dk2"/>
                </a:solidFill>
              </a:defRPr>
            </a:lvl2pPr>
            <a:lvl3pPr lvl="2" algn="r">
              <a:lnSpc>
                <a:spcPct val="100000"/>
              </a:lnSpc>
              <a:spcAft>
                <a:spcPts val="0"/>
              </a:spcAft>
              <a:buNone/>
              <a:defRPr sz="1300">
                <a:solidFill>
                  <a:schemeClr val="dk2"/>
                </a:solidFill>
              </a:defRPr>
            </a:lvl3pPr>
            <a:lvl4pPr lvl="3" algn="r">
              <a:lnSpc>
                <a:spcPct val="100000"/>
              </a:lnSpc>
              <a:spcAft>
                <a:spcPts val="0"/>
              </a:spcAft>
              <a:buNone/>
              <a:defRPr sz="1300">
                <a:solidFill>
                  <a:schemeClr val="dk2"/>
                </a:solidFill>
              </a:defRPr>
            </a:lvl4pPr>
            <a:lvl5pPr lvl="4" algn="r">
              <a:lnSpc>
                <a:spcPct val="100000"/>
              </a:lnSpc>
              <a:spcAft>
                <a:spcPts val="0"/>
              </a:spcAft>
              <a:buNone/>
              <a:defRPr sz="1300">
                <a:solidFill>
                  <a:schemeClr val="dk2"/>
                </a:solidFill>
              </a:defRPr>
            </a:lvl5pPr>
            <a:lvl6pPr lvl="5" algn="r">
              <a:lnSpc>
                <a:spcPct val="100000"/>
              </a:lnSpc>
              <a:spcAft>
                <a:spcPts val="0"/>
              </a:spcAft>
              <a:buNone/>
              <a:defRPr sz="1300">
                <a:solidFill>
                  <a:schemeClr val="dk2"/>
                </a:solidFill>
              </a:defRPr>
            </a:lvl6pPr>
            <a:lvl7pPr lvl="6" algn="r">
              <a:lnSpc>
                <a:spcPct val="100000"/>
              </a:lnSpc>
              <a:spcAft>
                <a:spcPts val="0"/>
              </a:spcAft>
              <a:buNone/>
              <a:defRPr sz="1300">
                <a:solidFill>
                  <a:schemeClr val="dk2"/>
                </a:solidFill>
              </a:defRPr>
            </a:lvl7pPr>
            <a:lvl8pPr lvl="7" algn="r">
              <a:lnSpc>
                <a:spcPct val="100000"/>
              </a:lnSpc>
              <a:spcAft>
                <a:spcPts val="0"/>
              </a:spcAft>
              <a:buNone/>
              <a:defRPr sz="1300">
                <a:solidFill>
                  <a:schemeClr val="dk2"/>
                </a:solidFill>
              </a:defRPr>
            </a:lvl8pPr>
            <a:lvl9pPr lvl="8"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21" name="Shape 21"/>
        <p:cNvGrpSpPr/>
        <p:nvPr/>
      </p:nvGrpSpPr>
      <p:grpSpPr>
        <a:xfrm>
          <a:off x="0" y="0"/>
          <a:ext cx="0" cy="0"/>
          <a:chOff x="0" y="0"/>
          <a:chExt cx="0" cy="0"/>
        </a:xfrm>
      </p:grpSpPr>
      <p:grpSp>
        <p:nvGrpSpPr>
          <p:cNvPr id="22" name="Google Shape;22;gcc49cea612_2_173"/>
          <p:cNvGrpSpPr/>
          <p:nvPr/>
        </p:nvGrpSpPr>
        <p:grpSpPr>
          <a:xfrm>
            <a:off x="1107036" y="1588427"/>
            <a:ext cx="994316" cy="61102"/>
            <a:chOff x="4580561" y="2589004"/>
            <a:chExt cx="1064464" cy="25200"/>
          </a:xfrm>
        </p:grpSpPr>
        <p:sp>
          <p:nvSpPr>
            <p:cNvPr id="23" name="Google Shape;23;gcc49cea612_2_17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4" name="Google Shape;24;gcc49cea612_2_17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5" name="Google Shape;25;gcc49cea612_2_173"/>
          <p:cNvSpPr txBox="1"/>
          <p:nvPr>
            <p:ph type="title"/>
          </p:nvPr>
        </p:nvSpPr>
        <p:spPr>
          <a:xfrm>
            <a:off x="972600" y="1763267"/>
            <a:ext cx="10251300" cy="2024700"/>
          </a:xfrm>
          <a:prstGeom prst="rect">
            <a:avLst/>
          </a:prstGeom>
        </p:spPr>
        <p:txBody>
          <a:bodyPr anchorCtr="0" anchor="t"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6" name="Google Shape;26;gcc49cea612_2_173"/>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gcc49cea612_2_179"/>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9" name="Google Shape;29;gcc49cea612_2_179"/>
          <p:cNvGrpSpPr/>
          <p:nvPr/>
        </p:nvGrpSpPr>
        <p:grpSpPr>
          <a:xfrm>
            <a:off x="1107036" y="1588427"/>
            <a:ext cx="994316" cy="61102"/>
            <a:chOff x="4580561" y="2589004"/>
            <a:chExt cx="1064464" cy="25200"/>
          </a:xfrm>
        </p:grpSpPr>
        <p:sp>
          <p:nvSpPr>
            <p:cNvPr id="30" name="Google Shape;30;gcc49cea612_2_17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1" name="Google Shape;31;gcc49cea612_2_17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2" name="Google Shape;32;gcc49cea612_2_179"/>
          <p:cNvSpPr txBox="1"/>
          <p:nvPr>
            <p:ph type="title"/>
          </p:nvPr>
        </p:nvSpPr>
        <p:spPr>
          <a:xfrm>
            <a:off x="972600" y="1758200"/>
            <a:ext cx="102516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33" name="Google Shape;33;gcc49cea612_2_179"/>
          <p:cNvSpPr txBox="1"/>
          <p:nvPr>
            <p:ph idx="1" type="body"/>
          </p:nvPr>
        </p:nvSpPr>
        <p:spPr>
          <a:xfrm>
            <a:off x="972600" y="2771833"/>
            <a:ext cx="102516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34" name="Google Shape;34;gcc49cea612_2_179"/>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5" name="Shape 35"/>
        <p:cNvGrpSpPr/>
        <p:nvPr/>
      </p:nvGrpSpPr>
      <p:grpSpPr>
        <a:xfrm>
          <a:off x="0" y="0"/>
          <a:ext cx="0" cy="0"/>
          <a:chOff x="0" y="0"/>
          <a:chExt cx="0" cy="0"/>
        </a:xfrm>
      </p:grpSpPr>
      <p:sp>
        <p:nvSpPr>
          <p:cNvPr id="36" name="Google Shape;36;gcc49cea612_2_18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7" name="Google Shape;37;gcc49cea612_2_187"/>
          <p:cNvGrpSpPr/>
          <p:nvPr/>
        </p:nvGrpSpPr>
        <p:grpSpPr>
          <a:xfrm>
            <a:off x="1107036" y="1588427"/>
            <a:ext cx="994316" cy="61102"/>
            <a:chOff x="4580561" y="2589004"/>
            <a:chExt cx="1064464" cy="25200"/>
          </a:xfrm>
        </p:grpSpPr>
        <p:sp>
          <p:nvSpPr>
            <p:cNvPr id="38" name="Google Shape;38;gcc49cea612_2_18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9" name="Google Shape;39;gcc49cea612_2_18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0" name="Google Shape;40;gcc49cea612_2_187"/>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41" name="Google Shape;41;gcc49cea612_2_187"/>
          <p:cNvSpPr txBox="1"/>
          <p:nvPr>
            <p:ph idx="1" type="body"/>
          </p:nvPr>
        </p:nvSpPr>
        <p:spPr>
          <a:xfrm>
            <a:off x="972434"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42" name="Google Shape;42;gcc49cea612_2_187"/>
          <p:cNvSpPr txBox="1"/>
          <p:nvPr>
            <p:ph idx="2" type="body"/>
          </p:nvPr>
        </p:nvSpPr>
        <p:spPr>
          <a:xfrm>
            <a:off x="6191471" y="2771833"/>
            <a:ext cx="5032500" cy="30147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43" name="Google Shape;43;gcc49cea612_2_187"/>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4" name="Shape 44"/>
        <p:cNvGrpSpPr/>
        <p:nvPr/>
      </p:nvGrpSpPr>
      <p:grpSpPr>
        <a:xfrm>
          <a:off x="0" y="0"/>
          <a:ext cx="0" cy="0"/>
          <a:chOff x="0" y="0"/>
          <a:chExt cx="0" cy="0"/>
        </a:xfrm>
      </p:grpSpPr>
      <p:sp>
        <p:nvSpPr>
          <p:cNvPr id="45" name="Google Shape;45;gcc49cea612_2_19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6" name="Google Shape;46;gcc49cea612_2_196"/>
          <p:cNvGrpSpPr/>
          <p:nvPr/>
        </p:nvGrpSpPr>
        <p:grpSpPr>
          <a:xfrm>
            <a:off x="1107036" y="1588427"/>
            <a:ext cx="994316" cy="61102"/>
            <a:chOff x="4580561" y="2589004"/>
            <a:chExt cx="1064464" cy="25200"/>
          </a:xfrm>
        </p:grpSpPr>
        <p:sp>
          <p:nvSpPr>
            <p:cNvPr id="47" name="Google Shape;47;gcc49cea612_2_19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8" name="Google Shape;48;gcc49cea612_2_19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9" name="Google Shape;49;gcc49cea612_2_196"/>
          <p:cNvSpPr txBox="1"/>
          <p:nvPr>
            <p:ph type="title"/>
          </p:nvPr>
        </p:nvSpPr>
        <p:spPr>
          <a:xfrm>
            <a:off x="972600" y="1758200"/>
            <a:ext cx="10251300" cy="713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0" name="Google Shape;50;gcc49cea612_2_19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1" name="Shape 51"/>
        <p:cNvGrpSpPr/>
        <p:nvPr/>
      </p:nvGrpSpPr>
      <p:grpSpPr>
        <a:xfrm>
          <a:off x="0" y="0"/>
          <a:ext cx="0" cy="0"/>
          <a:chOff x="0" y="0"/>
          <a:chExt cx="0" cy="0"/>
        </a:xfrm>
      </p:grpSpPr>
      <p:sp>
        <p:nvSpPr>
          <p:cNvPr id="52" name="Google Shape;52;gcc49cea612_2_203"/>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 name="Google Shape;53;gcc49cea612_2_203"/>
          <p:cNvGrpSpPr/>
          <p:nvPr/>
        </p:nvGrpSpPr>
        <p:grpSpPr>
          <a:xfrm>
            <a:off x="1107036" y="1588427"/>
            <a:ext cx="994316" cy="61102"/>
            <a:chOff x="4580561" y="2589004"/>
            <a:chExt cx="1064464" cy="25200"/>
          </a:xfrm>
        </p:grpSpPr>
        <p:sp>
          <p:nvSpPr>
            <p:cNvPr id="54" name="Google Shape;54;gcc49cea612_2_203"/>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gcc49cea612_2_203"/>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gcc49cea612_2_203"/>
          <p:cNvSpPr txBox="1"/>
          <p:nvPr>
            <p:ph type="title"/>
          </p:nvPr>
        </p:nvSpPr>
        <p:spPr>
          <a:xfrm>
            <a:off x="973333" y="1758200"/>
            <a:ext cx="4401300" cy="18420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57" name="Google Shape;57;gcc49cea612_2_203"/>
          <p:cNvSpPr txBox="1"/>
          <p:nvPr>
            <p:ph idx="1" type="body"/>
          </p:nvPr>
        </p:nvSpPr>
        <p:spPr>
          <a:xfrm>
            <a:off x="961633" y="3708967"/>
            <a:ext cx="4401300" cy="21300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58" name="Google Shape;58;gcc49cea612_2_203"/>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9" name="Shape 59"/>
        <p:cNvGrpSpPr/>
        <p:nvPr/>
      </p:nvGrpSpPr>
      <p:grpSpPr>
        <a:xfrm>
          <a:off x="0" y="0"/>
          <a:ext cx="0" cy="0"/>
          <a:chOff x="0" y="0"/>
          <a:chExt cx="0" cy="0"/>
        </a:xfrm>
      </p:grpSpPr>
      <p:grpSp>
        <p:nvGrpSpPr>
          <p:cNvPr id="60" name="Google Shape;60;gcc49cea612_2_211"/>
          <p:cNvGrpSpPr/>
          <p:nvPr/>
        </p:nvGrpSpPr>
        <p:grpSpPr>
          <a:xfrm>
            <a:off x="1107036" y="5558926"/>
            <a:ext cx="994316" cy="61102"/>
            <a:chOff x="4580561" y="2589004"/>
            <a:chExt cx="1064464" cy="25200"/>
          </a:xfrm>
        </p:grpSpPr>
        <p:sp>
          <p:nvSpPr>
            <p:cNvPr id="61" name="Google Shape;61;gcc49cea612_2_211"/>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2" name="Google Shape;62;gcc49cea612_2_211"/>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3" name="Google Shape;63;gcc49cea612_2_211"/>
          <p:cNvSpPr txBox="1"/>
          <p:nvPr>
            <p:ph type="title"/>
          </p:nvPr>
        </p:nvSpPr>
        <p:spPr>
          <a:xfrm>
            <a:off x="972600" y="1152400"/>
            <a:ext cx="9361500" cy="3980100"/>
          </a:xfrm>
          <a:prstGeom prst="rect">
            <a:avLst/>
          </a:prstGeom>
        </p:spPr>
        <p:txBody>
          <a:bodyPr anchorCtr="0" anchor="ctr" bIns="121900" lIns="121900" spcFirstLastPara="1" rIns="121900" wrap="square" tIns="12190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4" name="Google Shape;64;gcc49cea612_2_211"/>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5" name="Shape 65"/>
        <p:cNvGrpSpPr/>
        <p:nvPr/>
      </p:nvGrpSpPr>
      <p:grpSpPr>
        <a:xfrm>
          <a:off x="0" y="0"/>
          <a:ext cx="0" cy="0"/>
          <a:chOff x="0" y="0"/>
          <a:chExt cx="0" cy="0"/>
        </a:xfrm>
      </p:grpSpPr>
      <p:sp>
        <p:nvSpPr>
          <p:cNvPr id="66" name="Google Shape;66;gcc49cea612_2_217"/>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7" name="Google Shape;67;gcc49cea612_2_217"/>
          <p:cNvGrpSpPr/>
          <p:nvPr/>
        </p:nvGrpSpPr>
        <p:grpSpPr>
          <a:xfrm>
            <a:off x="1107036" y="1588427"/>
            <a:ext cx="994316" cy="61102"/>
            <a:chOff x="4580561" y="2589004"/>
            <a:chExt cx="1064464" cy="25200"/>
          </a:xfrm>
        </p:grpSpPr>
        <p:sp>
          <p:nvSpPr>
            <p:cNvPr id="68" name="Google Shape;68;gcc49cea612_2_21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9" name="Google Shape;69;gcc49cea612_2_21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0" name="Google Shape;70;gcc49cea612_2_217"/>
          <p:cNvSpPr txBox="1"/>
          <p:nvPr>
            <p:ph type="title"/>
          </p:nvPr>
        </p:nvSpPr>
        <p:spPr>
          <a:xfrm>
            <a:off x="973333" y="1758200"/>
            <a:ext cx="4401300" cy="2249700"/>
          </a:xfrm>
          <a:prstGeom prst="rect">
            <a:avLst/>
          </a:prstGeom>
        </p:spPr>
        <p:txBody>
          <a:bodyPr anchorCtr="0" anchor="t" bIns="121900" lIns="121900" spcFirstLastPara="1" rIns="121900" wrap="square" tIns="12190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p:txBody>
      </p:sp>
      <p:sp>
        <p:nvSpPr>
          <p:cNvPr id="71" name="Google Shape;71;gcc49cea612_2_217"/>
          <p:cNvSpPr txBox="1"/>
          <p:nvPr>
            <p:ph idx="1" type="subTitle"/>
          </p:nvPr>
        </p:nvSpPr>
        <p:spPr>
          <a:xfrm>
            <a:off x="966600" y="4215367"/>
            <a:ext cx="4401300" cy="1011900"/>
          </a:xfrm>
          <a:prstGeom prst="rect">
            <a:avLst/>
          </a:prstGeom>
        </p:spPr>
        <p:txBody>
          <a:bodyPr anchorCtr="0" anchor="t" bIns="121900" lIns="121900" spcFirstLastPara="1" rIns="121900" wrap="square" tIns="12190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72" name="Google Shape;72;gcc49cea612_2_217"/>
          <p:cNvSpPr txBox="1"/>
          <p:nvPr>
            <p:ph idx="2" type="body"/>
          </p:nvPr>
        </p:nvSpPr>
        <p:spPr>
          <a:xfrm>
            <a:off x="6898967" y="1803500"/>
            <a:ext cx="4499100" cy="4034100"/>
          </a:xfrm>
          <a:prstGeom prst="rect">
            <a:avLst/>
          </a:prstGeom>
        </p:spPr>
        <p:txBody>
          <a:bodyPr anchorCtr="0" anchor="t" bIns="121900" lIns="121900" spcFirstLastPara="1" rIns="121900" wrap="square" tIns="121900">
            <a:normAutofit/>
          </a:bodyPr>
          <a:lstStyle>
            <a:lvl1pPr indent="-336550" lvl="0" marL="457200">
              <a:spcBef>
                <a:spcPts val="0"/>
              </a:spcBef>
              <a:spcAft>
                <a:spcPts val="0"/>
              </a:spcAft>
              <a:buSzPts val="1700"/>
              <a:buChar char="●"/>
              <a:defRPr/>
            </a:lvl1pPr>
            <a:lvl2pPr indent="-323850" lvl="1" marL="914400">
              <a:spcBef>
                <a:spcPts val="0"/>
              </a:spcBef>
              <a:spcAft>
                <a:spcPts val="0"/>
              </a:spcAft>
              <a:buSzPts val="1500"/>
              <a:buChar char="○"/>
              <a:defRPr/>
            </a:lvl2pPr>
            <a:lvl3pPr indent="-323850" lvl="2" marL="1371600">
              <a:spcBef>
                <a:spcPts val="0"/>
              </a:spcBef>
              <a:spcAft>
                <a:spcPts val="0"/>
              </a:spcAft>
              <a:buSzPts val="1500"/>
              <a:buChar char="■"/>
              <a:defRPr/>
            </a:lvl3pPr>
            <a:lvl4pPr indent="-323850" lvl="3" marL="1828800">
              <a:spcBef>
                <a:spcPts val="0"/>
              </a:spcBef>
              <a:spcAft>
                <a:spcPts val="0"/>
              </a:spcAft>
              <a:buSzPts val="1500"/>
              <a:buChar char="●"/>
              <a:defRPr/>
            </a:lvl4pPr>
            <a:lvl5pPr indent="-323850" lvl="4" marL="2286000">
              <a:spcBef>
                <a:spcPts val="0"/>
              </a:spcBef>
              <a:spcAft>
                <a:spcPts val="0"/>
              </a:spcAft>
              <a:buSzPts val="1500"/>
              <a:buChar char="○"/>
              <a:defRPr/>
            </a:lvl5pPr>
            <a:lvl6pPr indent="-323850" lvl="5" marL="2743200">
              <a:spcBef>
                <a:spcPts val="0"/>
              </a:spcBef>
              <a:spcAft>
                <a:spcPts val="0"/>
              </a:spcAft>
              <a:buSzPts val="1500"/>
              <a:buChar char="■"/>
              <a:defRPr/>
            </a:lvl6pPr>
            <a:lvl7pPr indent="-323850" lvl="6" marL="3200400">
              <a:spcBef>
                <a:spcPts val="0"/>
              </a:spcBef>
              <a:spcAft>
                <a:spcPts val="0"/>
              </a:spcAft>
              <a:buSzPts val="1500"/>
              <a:buChar char="●"/>
              <a:defRPr/>
            </a:lvl7pPr>
            <a:lvl8pPr indent="-323850" lvl="7" marL="3657600">
              <a:spcBef>
                <a:spcPts val="0"/>
              </a:spcBef>
              <a:spcAft>
                <a:spcPts val="0"/>
              </a:spcAft>
              <a:buSzPts val="1500"/>
              <a:buChar char="○"/>
              <a:defRPr/>
            </a:lvl8pPr>
            <a:lvl9pPr indent="-323850" lvl="8" marL="4114800">
              <a:spcBef>
                <a:spcPts val="0"/>
              </a:spcBef>
              <a:spcAft>
                <a:spcPts val="0"/>
              </a:spcAft>
              <a:buSzPts val="1500"/>
              <a:buChar char="■"/>
              <a:defRPr/>
            </a:lvl9pPr>
          </a:lstStyle>
          <a:p/>
        </p:txBody>
      </p:sp>
      <p:sp>
        <p:nvSpPr>
          <p:cNvPr id="73" name="Google Shape;73;gcc49cea612_2_217"/>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gcc49cea612_2_226"/>
          <p:cNvSpPr txBox="1"/>
          <p:nvPr>
            <p:ph idx="1" type="body"/>
          </p:nvPr>
        </p:nvSpPr>
        <p:spPr>
          <a:xfrm>
            <a:off x="966600" y="5830068"/>
            <a:ext cx="10263300" cy="614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1700"/>
              <a:buNone/>
              <a:defRPr/>
            </a:lvl1pPr>
          </a:lstStyle>
          <a:p/>
        </p:txBody>
      </p:sp>
      <p:sp>
        <p:nvSpPr>
          <p:cNvPr id="76" name="Google Shape;76;gcc49cea612_2_226"/>
          <p:cNvSpPr txBox="1"/>
          <p:nvPr>
            <p:ph idx="12" type="sldNum"/>
          </p:nvPr>
        </p:nvSpPr>
        <p:spPr>
          <a:xfrm>
            <a:off x="11381736" y="6333134"/>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9" name="Shape 9"/>
        <p:cNvGrpSpPr/>
        <p:nvPr/>
      </p:nvGrpSpPr>
      <p:grpSpPr>
        <a:xfrm>
          <a:off x="0" y="0"/>
          <a:ext cx="0" cy="0"/>
          <a:chOff x="0" y="0"/>
          <a:chExt cx="0" cy="0"/>
        </a:xfrm>
      </p:grpSpPr>
      <p:sp>
        <p:nvSpPr>
          <p:cNvPr id="10" name="Google Shape;10;gcc49cea612_2_16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b="1" sz="3700">
                <a:solidFill>
                  <a:schemeClr val="dk2"/>
                </a:solidFill>
                <a:latin typeface="Raleway"/>
                <a:ea typeface="Raleway"/>
                <a:cs typeface="Raleway"/>
                <a:sym typeface="Raleway"/>
              </a:defRPr>
            </a:lvl9pPr>
          </a:lstStyle>
          <a:p/>
        </p:txBody>
      </p:sp>
      <p:sp>
        <p:nvSpPr>
          <p:cNvPr id="11" name="Google Shape;11;gcc49cea612_2_16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12" name="Google Shape;12;gcc49cea612_2_16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hyperlink" Target="https://ourworldindata.org/vaccination#how-vaccines-work-herd-immunity-and-reasons-for-caring-about-broad-vaccination-coverage" TargetMode="External"/><Relationship Id="rId10" Type="http://schemas.openxmlformats.org/officeDocument/2006/relationships/hyperlink" Target="https://vaccine-safety-training.org/inactivated-whole-cell-vaccines.html" TargetMode="External"/><Relationship Id="rId13" Type="http://schemas.openxmlformats.org/officeDocument/2006/relationships/hyperlink" Target="https://apps.who.int/iris/bitstream/handle/10665/43048/9241592303.pdf;jsessionid=E542C21FDB26DC06BD390A24773E3FEB?sequence=1" TargetMode="External"/><Relationship Id="rId12" Type="http://schemas.openxmlformats.org/officeDocument/2006/relationships/hyperlink" Target="https://www.who.int/vaccine_safety/initiative/tools/MMR_vaccine_rates_information_sheet.pdf?ua=1" TargetMode="External"/><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hyperlink" Target="https://vaccine-safety-training.org/how-the-immune-system-works.html" TargetMode="External"/><Relationship Id="rId4" Type="http://schemas.openxmlformats.org/officeDocument/2006/relationships/hyperlink" Target="https://www.niaid.nih.gov/research/immune-system-overview" TargetMode="External"/><Relationship Id="rId9" Type="http://schemas.openxmlformats.org/officeDocument/2006/relationships/hyperlink" Target="https://www.cdc.gov/vaccines/hcp/conversations/downloads/vacsafe-understand-color-office.pdf" TargetMode="External"/><Relationship Id="rId5" Type="http://schemas.openxmlformats.org/officeDocument/2006/relationships/hyperlink" Target="https://www.britannica.com/science/antibody" TargetMode="External"/><Relationship Id="rId6" Type="http://schemas.openxmlformats.org/officeDocument/2006/relationships/hyperlink" Target="https://www.ncbi.nlm.nih.gov/books/NBK27090/" TargetMode="External"/><Relationship Id="rId7" Type="http://schemas.openxmlformats.org/officeDocument/2006/relationships/hyperlink" Target="https://askabiologist.asu.edu/memory-b-cell" TargetMode="External"/><Relationship Id="rId8" Type="http://schemas.openxmlformats.org/officeDocument/2006/relationships/hyperlink" Target="https://www.termedia.pl/Immunological-memory-cells,10,33410,1,1.html" TargetMode="External"/></Relationships>
</file>

<file path=ppt/slides/_rels/slide13.xml.rels><?xml version="1.0" encoding="UTF-8" standalone="yes"?><Relationships xmlns="http://schemas.openxmlformats.org/package/2006/relationships"><Relationship Id="rId11" Type="http://schemas.openxmlformats.org/officeDocument/2006/relationships/hyperlink" Target="https://www.nhs.uk/conditions/vaccinations/mmr-questions-answers/" TargetMode="External"/><Relationship Id="rId10" Type="http://schemas.openxmlformats.org/officeDocument/2006/relationships/hyperlink" Target="https://pediatrics.aappublications.org/content/128/3/435" TargetMode="External"/><Relationship Id="rId13" Type="http://schemas.openxmlformats.org/officeDocument/2006/relationships/hyperlink" Target="https://www.cdc.gov/vaccinesafety/concerns/adjuvants.html" TargetMode="External"/><Relationship Id="rId12" Type="http://schemas.openxmlformats.org/officeDocument/2006/relationships/hyperlink" Target="https://www.historyofvaccines.org/content/early-chinese-inoculation" TargetMode="External"/><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hyperlink" Target="https://vaccine-safety-training.org/subunit-vaccines.html" TargetMode="External"/><Relationship Id="rId4" Type="http://schemas.openxmlformats.org/officeDocument/2006/relationships/hyperlink" Target="https://vaccine-safety-training.org/live-attenuated-vaccines.html" TargetMode="External"/><Relationship Id="rId9" Type="http://schemas.openxmlformats.org/officeDocument/2006/relationships/hyperlink" Target="https://www.who.int/news-room/detail/29-11-2018-measles-cases-spike-globally-due-to-gaps-in-vaccination-coverage" TargetMode="External"/><Relationship Id="rId14" Type="http://schemas.openxmlformats.org/officeDocument/2006/relationships/hyperlink" Target="https://www.nhs.uk/conditions/vaccinations/vaccine-ingredients/" TargetMode="External"/><Relationship Id="rId5" Type="http://schemas.openxmlformats.org/officeDocument/2006/relationships/hyperlink" Target="https://www.cdc.gov/vaccines/pubs/pinkbook/prinvac.html" TargetMode="External"/><Relationship Id="rId6" Type="http://schemas.openxmlformats.org/officeDocument/2006/relationships/hyperlink" Target="https://www.who.int/influenza/vaccines/virus/en/" TargetMode="External"/><Relationship Id="rId7" Type="http://schemas.openxmlformats.org/officeDocument/2006/relationships/hyperlink" Target="https://www.who.int/vaccine_safety/initiative/tools/vaccinfosheets/en/" TargetMode="External"/><Relationship Id="rId8" Type="http://schemas.openxmlformats.org/officeDocument/2006/relationships/hyperlink" Target="http://www.euro.who.int/en/media-centre/sections/press-releases/2019/measles-in-europe-record-number-of-both-sick-and-immunized"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academic.oup.com/jid/article/189/Supplement_1/S4/823958" TargetMode="External"/><Relationship Id="rId10" Type="http://schemas.openxmlformats.org/officeDocument/2006/relationships/hyperlink" Target="https://www.who.int/vaccine_safety/committee/topics/measles_sspe/Jan_2006/en/" TargetMode="External"/><Relationship Id="rId13" Type="http://schemas.openxmlformats.org/officeDocument/2006/relationships/hyperlink" Target="https://vaers.hhs.gov/data/dataguide.html" TargetMode="External"/><Relationship Id="rId12" Type="http://schemas.openxmlformats.org/officeDocument/2006/relationships/hyperlink" Target="http://science.sciencemag.org/content/348/6235/694"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thelancet.com/journals/lancet/article/PIIS0140-6736(07)60107-X/fulltext" TargetMode="External"/><Relationship Id="rId4" Type="http://schemas.openxmlformats.org/officeDocument/2006/relationships/hyperlink" Target="http://www.ncirs.org.au/mmr-vaccine-decision-aid/comparing-risks-measles" TargetMode="External"/><Relationship Id="rId9" Type="http://schemas.openxmlformats.org/officeDocument/2006/relationships/hyperlink" Target="https://medlineplus.gov/ency/article/001419.htm" TargetMode="External"/><Relationship Id="rId15" Type="http://schemas.openxmlformats.org/officeDocument/2006/relationships/hyperlink" Target="https://www.ncbi.nlm.nih.gov/pubmed/23790993" TargetMode="External"/><Relationship Id="rId14" Type="http://schemas.openxmlformats.org/officeDocument/2006/relationships/hyperlink" Target="https://www.ncbi.nlm.nih.gov/pmc/articles/PMC5346892/" TargetMode="External"/><Relationship Id="rId17" Type="http://schemas.openxmlformats.org/officeDocument/2006/relationships/hyperlink" Target="https://www.cdc.gov/vaccinesafety/vaccines/mmr-vaccine.html" TargetMode="External"/><Relationship Id="rId16" Type="http://schemas.openxmlformats.org/officeDocument/2006/relationships/hyperlink" Target="https://www.nhs.uk/conditions/febrile-seizures/" TargetMode="External"/><Relationship Id="rId5" Type="http://schemas.openxmlformats.org/officeDocument/2006/relationships/hyperlink" Target="https://www.cdc.gov/vaccines/pubs/pinkbook/meas.html" TargetMode="External"/><Relationship Id="rId6" Type="http://schemas.openxmlformats.org/officeDocument/2006/relationships/hyperlink" Target="https://www.ncbi.nlm.nih.gov/pmc/articles/PMC4553975/" TargetMode="External"/><Relationship Id="rId18" Type="http://schemas.openxmlformats.org/officeDocument/2006/relationships/hyperlink" Target="https://www.aafp.org/afp/2012/0115/p149.html" TargetMode="External"/><Relationship Id="rId7" Type="http://schemas.openxmlformats.org/officeDocument/2006/relationships/hyperlink" Target="https://www.nhs.uk/conditions/measles/complications/" TargetMode="External"/><Relationship Id="rId8" Type="http://schemas.openxmlformats.org/officeDocument/2006/relationships/hyperlink" Target="https://academic.oup.com/cid/article/65/2/233/3106341"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s://www.cdc.gov/vaccines/hcp/clinical-resources/mmr-faq-12-17-08.html" TargetMode="External"/><Relationship Id="rId10" Type="http://schemas.openxmlformats.org/officeDocument/2006/relationships/hyperlink" Target="https://www.ncbi.nlm.nih.gov/pubmed/9481001" TargetMode="External"/><Relationship Id="rId13" Type="http://schemas.openxmlformats.org/officeDocument/2006/relationships/hyperlink" Target="https://www.who.int/vaccine_safety/initiative/tools/vaccinfosheets/en/" TargetMode="External"/><Relationship Id="rId12" Type="http://schemas.openxmlformats.org/officeDocument/2006/relationships/hyperlink" Target="https://www.who.int/news-room/fact-sheets/detail/measles" TargetMode="External"/><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vk.ovg.ox.ac.uk/mmr-vaccine" TargetMode="External"/><Relationship Id="rId4" Type="http://schemas.openxmlformats.org/officeDocument/2006/relationships/hyperlink" Target="https://www.jacionline.org/article/S0091-6749(15)01160-4/fulltext" TargetMode="External"/><Relationship Id="rId9" Type="http://schemas.openxmlformats.org/officeDocument/2006/relationships/hyperlink" Target="https://www.ncbi.nlm.nih.gov/pubmed/15702823" TargetMode="External"/><Relationship Id="rId15" Type="http://schemas.openxmlformats.org/officeDocument/2006/relationships/hyperlink" Target="https://www.cdc.gov/vaccines/pubs/pinkbook/mumps.html" TargetMode="External"/><Relationship Id="rId14" Type="http://schemas.openxmlformats.org/officeDocument/2006/relationships/hyperlink" Target="https://www.cdc.gov/measles/about/transmission.html" TargetMode="External"/><Relationship Id="rId17" Type="http://schemas.openxmlformats.org/officeDocument/2006/relationships/hyperlink" Target="https://www.ncbi.nlm.nih.gov/books/NBK190025/" TargetMode="External"/><Relationship Id="rId16" Type="http://schemas.openxmlformats.org/officeDocument/2006/relationships/hyperlink" Target="https://www.cdc.gov/mumps/hcp.html" TargetMode="External"/><Relationship Id="rId5" Type="http://schemas.openxmlformats.org/officeDocument/2006/relationships/hyperlink" Target="https://www.historyofvaccines.org/content/articles/do-vaccines-cause-autism" TargetMode="External"/><Relationship Id="rId6" Type="http://schemas.openxmlformats.org/officeDocument/2006/relationships/hyperlink" Target="https://www.ncbi.nlm.nih.gov/pubmed/30831578" TargetMode="External"/><Relationship Id="rId18" Type="http://schemas.openxmlformats.org/officeDocument/2006/relationships/hyperlink" Target="https://academic.oup.com/aje/article/165/6/704/63700" TargetMode="External"/><Relationship Id="rId7" Type="http://schemas.openxmlformats.org/officeDocument/2006/relationships/hyperlink" Target="https://annals.org/aim/fullarticle/2727208/further-evidence-mmr-vaccine-safety-scientific-communications-considerations" TargetMode="External"/><Relationship Id="rId8" Type="http://schemas.openxmlformats.org/officeDocument/2006/relationships/hyperlink" Target="https://www.who.int/immunization/newsroom/thiomersal_questions_and_answers/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magen que contiene azul&#10;&#10;Descripción generada automáticamente" id="119" name="Google Shape;119;p1"/>
          <p:cNvPicPr preferRelativeResize="0"/>
          <p:nvPr/>
        </p:nvPicPr>
        <p:blipFill rotWithShape="1">
          <a:blip r:embed="rId3">
            <a:alphaModFix/>
          </a:blip>
          <a:srcRect b="0" l="20542" r="2755" t="9091"/>
          <a:stretch/>
        </p:blipFill>
        <p:spPr>
          <a:xfrm>
            <a:off x="20" y="10"/>
            <a:ext cx="8668492" cy="6857990"/>
          </a:xfrm>
          <a:prstGeom prst="rect">
            <a:avLst/>
          </a:prstGeom>
          <a:noFill/>
          <a:ln>
            <a:noFill/>
          </a:ln>
        </p:spPr>
      </p:pic>
      <p:sp>
        <p:nvSpPr>
          <p:cNvPr id="120" name="Google Shape;120;p1"/>
          <p:cNvSpPr/>
          <p:nvPr/>
        </p:nvSpPr>
        <p:spPr>
          <a:xfrm flipH="1">
            <a:off x="3711653" y="0"/>
            <a:ext cx="8480347"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1" name="Google Shape;121;p1"/>
          <p:cNvSpPr txBox="1"/>
          <p:nvPr>
            <p:ph type="ctrTitle"/>
          </p:nvPr>
        </p:nvSpPr>
        <p:spPr>
          <a:xfrm>
            <a:off x="7848600" y="1122363"/>
            <a:ext cx="4023360" cy="3204134"/>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Rounded"/>
              <a:buNone/>
            </a:pPr>
            <a:r>
              <a:rPr b="1" lang="es-ES" sz="4000">
                <a:latin typeface="Arial Rounded"/>
                <a:ea typeface="Arial Rounded"/>
                <a:cs typeface="Arial Rounded"/>
                <a:sym typeface="Arial Rounded"/>
              </a:rPr>
              <a:t>LAS</a:t>
            </a:r>
            <a:r>
              <a:rPr b="1" lang="es-ES" sz="4800"/>
              <a:t> </a:t>
            </a:r>
            <a:r>
              <a:rPr b="1" lang="es-ES" sz="4800">
                <a:latin typeface="Arial Rounded"/>
                <a:ea typeface="Arial Rounded"/>
                <a:cs typeface="Arial Rounded"/>
                <a:sym typeface="Arial Rounded"/>
              </a:rPr>
              <a:t>VACUNAS</a:t>
            </a:r>
            <a:endParaRPr/>
          </a:p>
        </p:txBody>
      </p:sp>
      <p:sp>
        <p:nvSpPr>
          <p:cNvPr id="122" name="Google Shape;122;p1"/>
          <p:cNvSpPr txBox="1"/>
          <p:nvPr>
            <p:ph idx="1" type="subTitle"/>
          </p:nvPr>
        </p:nvSpPr>
        <p:spPr>
          <a:xfrm>
            <a:off x="7848600" y="4872922"/>
            <a:ext cx="4343380" cy="196678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000"/>
              <a:buNone/>
            </a:pPr>
            <a:r>
              <a:rPr lang="es-ES" sz="2000">
                <a:latin typeface="Bookman Old Style"/>
                <a:ea typeface="Bookman Old Style"/>
                <a:cs typeface="Bookman Old Style"/>
                <a:sym typeface="Bookman Old Style"/>
              </a:rPr>
              <a:t>Un trabajo por IFR</a:t>
            </a:r>
            <a:endParaRPr/>
          </a:p>
          <a:p>
            <a:pPr indent="0" lvl="0" marL="0" rtl="0" algn="l">
              <a:lnSpc>
                <a:spcPct val="90000"/>
              </a:lnSpc>
              <a:spcBef>
                <a:spcPts val="1000"/>
              </a:spcBef>
              <a:spcAft>
                <a:spcPts val="0"/>
              </a:spcAft>
              <a:buClr>
                <a:schemeClr val="dk1"/>
              </a:buClr>
              <a:buSzPts val="2000"/>
              <a:buNone/>
            </a:pPr>
            <a:r>
              <a:t/>
            </a:r>
            <a:endParaRPr sz="2000">
              <a:latin typeface="Bookman Old Style"/>
              <a:ea typeface="Bookman Old Style"/>
              <a:cs typeface="Bookman Old Style"/>
              <a:sym typeface="Bookman Old Style"/>
            </a:endParaRPr>
          </a:p>
          <a:p>
            <a:pPr indent="0" lvl="0" marL="0" rtl="0" algn="l">
              <a:lnSpc>
                <a:spcPct val="90000"/>
              </a:lnSpc>
              <a:spcBef>
                <a:spcPts val="1000"/>
              </a:spcBef>
              <a:spcAft>
                <a:spcPts val="0"/>
              </a:spcAft>
              <a:buClr>
                <a:schemeClr val="dk1"/>
              </a:buClr>
              <a:buSzPts val="2000"/>
              <a:buNone/>
            </a:pPr>
            <a:r>
              <a:t/>
            </a:r>
            <a:endParaRPr sz="2000">
              <a:latin typeface="Bookman Old Style"/>
              <a:ea typeface="Bookman Old Style"/>
              <a:cs typeface="Bookman Old Style"/>
              <a:sym typeface="Bookman Old Style"/>
            </a:endParaRPr>
          </a:p>
          <a:p>
            <a:pPr indent="0" lvl="0" marL="0" rtl="0" algn="l">
              <a:lnSpc>
                <a:spcPct val="90000"/>
              </a:lnSpc>
              <a:spcBef>
                <a:spcPts val="1000"/>
              </a:spcBef>
              <a:spcAft>
                <a:spcPts val="0"/>
              </a:spcAft>
              <a:buClr>
                <a:schemeClr val="dk1"/>
              </a:buClr>
              <a:buSzPts val="2000"/>
              <a:buNone/>
            </a:pPr>
            <a:r>
              <a:t/>
            </a:r>
            <a:endParaRPr sz="2000">
              <a:latin typeface="Bookman Old Style"/>
              <a:ea typeface="Bookman Old Style"/>
              <a:cs typeface="Bookman Old Style"/>
              <a:sym typeface="Bookman Old Style"/>
            </a:endParaRPr>
          </a:p>
          <a:p>
            <a:pPr indent="0" lvl="0" marL="0" rtl="0" algn="l">
              <a:lnSpc>
                <a:spcPct val="90000"/>
              </a:lnSpc>
              <a:spcBef>
                <a:spcPts val="1000"/>
              </a:spcBef>
              <a:spcAft>
                <a:spcPts val="0"/>
              </a:spcAft>
              <a:buClr>
                <a:schemeClr val="dk1"/>
              </a:buClr>
              <a:buSzPts val="2000"/>
              <a:buNone/>
            </a:pPr>
            <a:r>
              <a:rPr lang="es-ES" sz="2000">
                <a:latin typeface="Bookman Old Style"/>
                <a:ea typeface="Bookman Old Style"/>
                <a:cs typeface="Bookman Old Style"/>
                <a:sym typeface="Bookman Old Style"/>
              </a:rPr>
              <a:t>                                                   1</a:t>
            </a:r>
            <a:endParaRPr/>
          </a:p>
        </p:txBody>
      </p:sp>
      <p:sp>
        <p:nvSpPr>
          <p:cNvPr id="123" name="Google Shape;123;p1"/>
          <p:cNvSpPr/>
          <p:nvPr/>
        </p:nvSpPr>
        <p:spPr>
          <a:xfrm rot="5400000">
            <a:off x="8130540" y="346791"/>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124" name="Google Shape;124;p1"/>
          <p:cNvSpPr/>
          <p:nvPr/>
        </p:nvSpPr>
        <p:spPr>
          <a:xfrm>
            <a:off x="7851648" y="4546920"/>
            <a:ext cx="4023360"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cc49cea612_2_29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Alérgicos a las vacunas</a:t>
            </a:r>
            <a:endParaRPr/>
          </a:p>
        </p:txBody>
      </p:sp>
      <p:sp>
        <p:nvSpPr>
          <p:cNvPr id="188" name="Google Shape;188;gcc49cea612_2_29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s-ES" sz="2300"/>
              <a:t>Quizás tú o una persona que te importe es alérgica a uno de los componentes de las vacunas, o quizás tenga alguna inmunodeficiencia que haga que no pueda ponérsela, pues en ese caso tienes que volverte el mayor partidario de las vacunas, ya que la única manera de proteger a esas personas que no pueden vacunarse es por la inmunidad colectiva, que significa que haya suficiente gente inmunizada como para que el virus no sea capaz de extenderse.</a:t>
            </a:r>
            <a:endParaRPr sz="2300"/>
          </a:p>
        </p:txBody>
      </p:sp>
    </p:spTree>
  </p:cSld>
  <p:clrMapOvr>
    <a:masterClrMapping/>
  </p:clrMapOvr>
  <mc:AlternateContent>
    <mc:Choice Requires="p14">
      <p:transition spd="slow" p14:dur="100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ce4bd11abf_0_6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Conclusión</a:t>
            </a:r>
            <a:endParaRPr/>
          </a:p>
        </p:txBody>
      </p:sp>
      <p:sp>
        <p:nvSpPr>
          <p:cNvPr id="195" name="Google Shape;195;gce4bd11abf_0_6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ES" sz="2300"/>
              <a:t>El problema de la discusión sobre las vacunas es que no se lucha en igualdad de condiciones, mientras los pro-vacunas se apoyan en estudios y estadísticas, los argumentos en contra suelen ser una extraña mezcla entre intuición, anécdotas, desinformación y paranoia.</a:t>
            </a:r>
            <a:endParaRPr sz="2300"/>
          </a:p>
          <a:p>
            <a:pPr indent="0" lvl="0" marL="0" rtl="0" algn="l">
              <a:spcBef>
                <a:spcPts val="1600"/>
              </a:spcBef>
              <a:spcAft>
                <a:spcPts val="1600"/>
              </a:spcAft>
              <a:buNone/>
            </a:pPr>
            <a:r>
              <a:rPr lang="es-ES" sz="2300"/>
              <a:t>Y los sentimientos son a menudo inmunes a los hechos, no podremos convencer a nadie insultándoles, pero no podemos escondernos de la verdad que producen los anti-vacunas: Matan a niños demasiado pequeños para ser vacunados, matan a niños sanos que son simplemente desafortunados y traen de vuelta a enfermedades que estaban al borde de la extinción.</a:t>
            </a:r>
            <a:endParaRPr sz="2300"/>
          </a:p>
        </p:txBody>
      </p:sp>
    </p:spTree>
  </p:cSld>
  <p:clrMapOvr>
    <a:masterClrMapping/>
  </p:clrMapOvr>
  <mc:AlternateContent>
    <mc:Choice Requires="p14">
      <p:transition spd="slow" p14:dur="1000">
        <p:push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BIBLIOGRAFÍA </a:t>
            </a:r>
            <a:r>
              <a:rPr lang="es-ES" sz="2400"/>
              <a:t>(FUENTES EN INGLÉS)</a:t>
            </a:r>
            <a:endParaRPr/>
          </a:p>
        </p:txBody>
      </p:sp>
      <p:sp>
        <p:nvSpPr>
          <p:cNvPr id="201" name="Google Shape;201;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3">
                  <a:extLst>
                    <a:ext uri="{A12FA001-AC4F-418D-AE19-62706E023703}">
                      <ahyp:hlinkClr val="tx"/>
                    </a:ext>
                  </a:extLst>
                </a:hlinkClick>
              </a:rPr>
              <a:t>https://vaccine-safety-training.org/how-the-immune-system-works.html</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4">
                  <a:extLst>
                    <a:ext uri="{A12FA001-AC4F-418D-AE19-62706E023703}">
                      <ahyp:hlinkClr val="tx"/>
                    </a:ext>
                  </a:extLst>
                </a:hlinkClick>
              </a:rPr>
              <a:t>https://www.niaid.nih.gov/research/immune-system-overview</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5">
                  <a:extLst>
                    <a:ext uri="{A12FA001-AC4F-418D-AE19-62706E023703}">
                      <ahyp:hlinkClr val="tx"/>
                    </a:ext>
                  </a:extLst>
                </a:hlinkClick>
              </a:rPr>
              <a:t>https://www.britannica.com/science/antibody</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6">
                  <a:extLst>
                    <a:ext uri="{A12FA001-AC4F-418D-AE19-62706E023703}">
                      <ahyp:hlinkClr val="tx"/>
                    </a:ext>
                  </a:extLst>
                </a:hlinkClick>
              </a:rPr>
              <a:t>https://www.ncbi.nlm.nih.gov/books/NBK27090/</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7">
                  <a:extLst>
                    <a:ext uri="{A12FA001-AC4F-418D-AE19-62706E023703}">
                      <ahyp:hlinkClr val="tx"/>
                    </a:ext>
                  </a:extLst>
                </a:hlinkClick>
              </a:rPr>
              <a:t>https://askabiologist.asu.edu/memory-b-cell</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8">
                  <a:extLst>
                    <a:ext uri="{A12FA001-AC4F-418D-AE19-62706E023703}">
                      <ahyp:hlinkClr val="tx"/>
                    </a:ext>
                  </a:extLst>
                </a:hlinkClick>
              </a:rPr>
              <a:t>https://www.termedia.pl/Immunological-memory-cells,10,33410,1,1.html</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9">
                  <a:extLst>
                    <a:ext uri="{A12FA001-AC4F-418D-AE19-62706E023703}">
                      <ahyp:hlinkClr val="tx"/>
                    </a:ext>
                  </a:extLst>
                </a:hlinkClick>
              </a:rPr>
              <a:t>https://www.cdc.gov/vaccines/hcp/conversations/downloads/vacsafe-understand-color-office.pdf</a:t>
            </a:r>
            <a:endParaRPr b="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0">
                  <a:extLst>
                    <a:ext uri="{A12FA001-AC4F-418D-AE19-62706E023703}">
                      <ahyp:hlinkClr val="tx"/>
                    </a:ext>
                  </a:extLst>
                </a:hlinkClick>
              </a:rPr>
              <a:t>https://vaccine-safety-training.org/inactivated-whole-cell-vaccines.html</a:t>
            </a:r>
            <a:endParaRPr b="0" i="0" sz="1800" u="sng" strike="noStrike">
              <a:solidFill>
                <a:srgbClr val="006580"/>
              </a:solidFill>
              <a:latin typeface="Arial"/>
              <a:ea typeface="Arial"/>
              <a:cs typeface="Arial"/>
              <a:sym typeface="Arial"/>
            </a:endParaRPr>
          </a:p>
          <a:p>
            <a:pPr indent="-228600" lvl="0" marL="228600" rtl="0" algn="l">
              <a:lnSpc>
                <a:spcPct val="90000"/>
              </a:lnSpc>
              <a:spcBef>
                <a:spcPts val="10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1">
                  <a:extLst>
                    <a:ext uri="{A12FA001-AC4F-418D-AE19-62706E023703}">
                      <ahyp:hlinkClr val="tx"/>
                    </a:ext>
                  </a:extLst>
                </a:hlinkClick>
              </a:rPr>
              <a:t>https://ourworldindata.org/vaccination#how-vaccines-work-herd-immunity-and-reasons-for-caring-about-broad-vaccination-coverage</a:t>
            </a:r>
            <a:endParaRPr b="0" sz="1800"/>
          </a:p>
          <a:p>
            <a:pPr indent="-228600" lvl="0" marL="228600" rtl="0" algn="l">
              <a:lnSpc>
                <a:spcPct val="90000"/>
              </a:lnSpc>
              <a:spcBef>
                <a:spcPts val="10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2">
                  <a:extLst>
                    <a:ext uri="{A12FA001-AC4F-418D-AE19-62706E023703}">
                      <ahyp:hlinkClr val="tx"/>
                    </a:ext>
                  </a:extLst>
                </a:hlinkClick>
              </a:rPr>
              <a:t>https://www.who.int/vaccine_safety/initiative/tools/MMR_vaccine_rates_information_sheet.pdf?ua=1</a:t>
            </a:r>
            <a:endParaRPr b="0" sz="1800"/>
          </a:p>
          <a:p>
            <a:pPr indent="-228600" lvl="0" marL="228600" rtl="0" algn="l">
              <a:lnSpc>
                <a:spcPct val="90000"/>
              </a:lnSpc>
              <a:spcBef>
                <a:spcPts val="10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3">
                  <a:extLst>
                    <a:ext uri="{A12FA001-AC4F-418D-AE19-62706E023703}">
                      <ahyp:hlinkClr val="tx"/>
                    </a:ext>
                  </a:extLst>
                </a:hlinkClick>
              </a:rPr>
              <a:t>https://apps.who.int/iris/bitstream/handle/10665/43048/9241592303.pdf;jsessionid=E542C21FDB26DC06BD390A24773E3FEB?sequence=1</a:t>
            </a:r>
            <a:endParaRPr sz="1800"/>
          </a:p>
          <a:p>
            <a:pPr indent="-50800" lvl="0" marL="228600" rtl="0" algn="l">
              <a:lnSpc>
                <a:spcPct val="90000"/>
              </a:lnSpc>
              <a:spcBef>
                <a:spcPts val="900"/>
              </a:spcBef>
              <a:spcAft>
                <a:spcPts val="0"/>
              </a:spcAft>
              <a:buClr>
                <a:schemeClr val="dk1"/>
              </a:buClr>
              <a:buSzPts val="2800"/>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07" name="Google Shape;207;p4"/>
          <p:cNvSpPr txBox="1"/>
          <p:nvPr>
            <p:ph idx="1" type="body"/>
          </p:nvPr>
        </p:nvSpPr>
        <p:spPr>
          <a:xfrm>
            <a:off x="838200" y="365125"/>
            <a:ext cx="10515600" cy="5811838"/>
          </a:xfrm>
          <a:prstGeom prst="rect">
            <a:avLst/>
          </a:prstGeom>
          <a:noFill/>
          <a:ln>
            <a:noFill/>
          </a:ln>
        </p:spPr>
        <p:txBody>
          <a:bodyPr anchorCtr="0" anchor="t" bIns="45700" lIns="91425" spcFirstLastPara="1" rIns="91425" wrap="square" tIns="45700">
            <a:normAutofit/>
          </a:bodyPr>
          <a:lstStyle/>
          <a:p>
            <a:pPr indent="-120650" lvl="0" marL="228600" rtl="0" algn="l">
              <a:lnSpc>
                <a:spcPct val="90000"/>
              </a:lnSpc>
              <a:spcBef>
                <a:spcPts val="0"/>
              </a:spcBef>
              <a:spcAft>
                <a:spcPts val="0"/>
              </a:spcAft>
              <a:buClr>
                <a:schemeClr val="dk1"/>
              </a:buClr>
              <a:buSzPts val="1700"/>
              <a:buNone/>
            </a:pPr>
            <a:r>
              <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3">
                  <a:extLst>
                    <a:ext uri="{A12FA001-AC4F-418D-AE19-62706E023703}">
                      <ahyp:hlinkClr val="tx"/>
                    </a:ext>
                  </a:extLst>
                </a:hlinkClick>
              </a:rPr>
              <a:t>https://vaccine-safety-training.org/subunit-vaccines.html</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4">
                  <a:extLst>
                    <a:ext uri="{A12FA001-AC4F-418D-AE19-62706E023703}">
                      <ahyp:hlinkClr val="tx"/>
                    </a:ext>
                  </a:extLst>
                </a:hlinkClick>
              </a:rPr>
              <a:t>https://vaccine-safety-training.org/live-attenuated-vaccines.html</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5">
                  <a:extLst>
                    <a:ext uri="{A12FA001-AC4F-418D-AE19-62706E023703}">
                      <ahyp:hlinkClr val="tx"/>
                    </a:ext>
                  </a:extLst>
                </a:hlinkClick>
              </a:rPr>
              <a:t>https://www.cdc.gov/vaccines/pubs/pinkbook/prinvac.html</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6">
                  <a:extLst>
                    <a:ext uri="{A12FA001-AC4F-418D-AE19-62706E023703}">
                      <ahyp:hlinkClr val="tx"/>
                    </a:ext>
                  </a:extLst>
                </a:hlinkClick>
              </a:rPr>
              <a:t>https://www.who.int/influenza/vaccines/virus/en/</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7">
                  <a:extLst>
                    <a:ext uri="{A12FA001-AC4F-418D-AE19-62706E023703}">
                      <ahyp:hlinkClr val="tx"/>
                    </a:ext>
                  </a:extLst>
                </a:hlinkClick>
              </a:rPr>
              <a:t>https://www.who.int/vaccine_safety/initiative/tools/vaccinfosheets/en/</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8">
                  <a:extLst>
                    <a:ext uri="{A12FA001-AC4F-418D-AE19-62706E023703}">
                      <ahyp:hlinkClr val="tx"/>
                    </a:ext>
                  </a:extLst>
                </a:hlinkClick>
              </a:rPr>
              <a:t>http://www.euro.who.int/en/media-centre/sections/press-releases/2019/measles-in-europe-record-number-of-both-sick-and-immunized</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9">
                  <a:extLst>
                    <a:ext uri="{A12FA001-AC4F-418D-AE19-62706E023703}">
                      <ahyp:hlinkClr val="tx"/>
                    </a:ext>
                  </a:extLst>
                </a:hlinkClick>
              </a:rPr>
              <a:t>https://www.who.int/news-room/detail/29-11-2018-measles-cases-spike-globally-due-to-gaps-in-vaccination-coverage</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10">
                  <a:extLst>
                    <a:ext uri="{A12FA001-AC4F-418D-AE19-62706E023703}">
                      <ahyp:hlinkClr val="tx"/>
                    </a:ext>
                  </a:extLst>
                </a:hlinkClick>
              </a:rPr>
              <a:t>https://pediatrics.aappublications.org/content/128/3/435</a:t>
            </a:r>
            <a:endParaRPr b="0" i="0" sz="1700" u="sng" strike="noStrike">
              <a:solidFill>
                <a:srgbClr val="006580"/>
              </a:solidFill>
              <a:latin typeface="Arial"/>
              <a:ea typeface="Arial"/>
              <a:cs typeface="Arial"/>
              <a:sym typeface="Arial"/>
            </a:endParaRPr>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11">
                  <a:extLst>
                    <a:ext uri="{A12FA001-AC4F-418D-AE19-62706E023703}">
                      <ahyp:hlinkClr val="tx"/>
                    </a:ext>
                  </a:extLst>
                </a:hlinkClick>
              </a:rPr>
              <a:t>https://www.nhs.uk/conditions/vaccinations/mmr-questions-answers/</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12">
                  <a:extLst>
                    <a:ext uri="{A12FA001-AC4F-418D-AE19-62706E023703}">
                      <ahyp:hlinkClr val="tx"/>
                    </a:ext>
                  </a:extLst>
                </a:hlinkClick>
              </a:rPr>
              <a:t>https://www.historyofvaccines.org/content/early-chinese-inoculation</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13">
                  <a:extLst>
                    <a:ext uri="{A12FA001-AC4F-418D-AE19-62706E023703}">
                      <ahyp:hlinkClr val="tx"/>
                    </a:ext>
                  </a:extLst>
                </a:hlinkClick>
              </a:rPr>
              <a:t>https://www.cdc.gov/vaccinesafety/concerns/adjuvants.html</a:t>
            </a:r>
            <a:endParaRPr b="0" sz="1700"/>
          </a:p>
          <a:p>
            <a:pPr indent="-228600" lvl="0" marL="228600" rtl="0" algn="l">
              <a:lnSpc>
                <a:spcPct val="90000"/>
              </a:lnSpc>
              <a:spcBef>
                <a:spcPts val="900"/>
              </a:spcBef>
              <a:spcAft>
                <a:spcPts val="0"/>
              </a:spcAft>
              <a:buClr>
                <a:srgbClr val="006580"/>
              </a:buClr>
              <a:buSzPts val="1700"/>
              <a:buChar char="●"/>
            </a:pPr>
            <a:r>
              <a:rPr b="0" i="0" lang="es-ES" sz="1700" u="sng" strike="noStrike">
                <a:solidFill>
                  <a:srgbClr val="006580"/>
                </a:solidFill>
                <a:latin typeface="Arial"/>
                <a:ea typeface="Arial"/>
                <a:cs typeface="Arial"/>
                <a:sym typeface="Arial"/>
                <a:hlinkClick r:id="rId14">
                  <a:extLst>
                    <a:ext uri="{A12FA001-AC4F-418D-AE19-62706E023703}">
                      <ahyp:hlinkClr val="tx"/>
                    </a:ext>
                  </a:extLst>
                </a:hlinkClick>
              </a:rPr>
              <a:t>https://www.nhs.uk/conditions/vaccinations/vaccine-ingredients/</a:t>
            </a:r>
            <a:endParaRPr b="0" sz="1700"/>
          </a:p>
          <a:p>
            <a:pPr indent="-120650" lvl="0" marL="228600" rtl="0" algn="l">
              <a:lnSpc>
                <a:spcPct val="90000"/>
              </a:lnSpc>
              <a:spcBef>
                <a:spcPts val="900"/>
              </a:spcBef>
              <a:spcAft>
                <a:spcPts val="0"/>
              </a:spcAft>
              <a:buClr>
                <a:schemeClr val="dk1"/>
              </a:buClr>
              <a:buSzPts val="1700"/>
              <a:buNone/>
            </a:pPr>
            <a:r>
              <a:t/>
            </a:r>
            <a:endParaRPr b="0" sz="17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5"/>
          <p:cNvSpPr txBox="1"/>
          <p:nvPr>
            <p:ph type="title"/>
          </p:nvPr>
        </p:nvSpPr>
        <p:spPr>
          <a:xfrm flipH="1" rot="10800000">
            <a:off x="838200" y="-786808"/>
            <a:ext cx="10515600" cy="11519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3" name="Google Shape;213;p5"/>
          <p:cNvSpPr txBox="1"/>
          <p:nvPr>
            <p:ph idx="1" type="body"/>
          </p:nvPr>
        </p:nvSpPr>
        <p:spPr>
          <a:xfrm>
            <a:off x="838200" y="116958"/>
            <a:ext cx="10515600" cy="6060005"/>
          </a:xfrm>
          <a:prstGeom prst="rect">
            <a:avLst/>
          </a:prstGeom>
          <a:noFill/>
          <a:ln>
            <a:noFill/>
          </a:ln>
        </p:spPr>
        <p:txBody>
          <a:bodyPr anchorCtr="0" anchor="t" bIns="45700" lIns="91425" spcFirstLastPara="1" rIns="91425" wrap="square" tIns="45700">
            <a:normAutofit lnSpcReduction="20000"/>
          </a:bodyPr>
          <a:lstStyle/>
          <a:p>
            <a:pPr indent="-114300" lvl="0" marL="228600" rtl="0" algn="l">
              <a:lnSpc>
                <a:spcPct val="90000"/>
              </a:lnSpc>
              <a:spcBef>
                <a:spcPts val="0"/>
              </a:spcBef>
              <a:spcAft>
                <a:spcPts val="0"/>
              </a:spcAft>
              <a:buClr>
                <a:schemeClr val="dk1"/>
              </a:buClr>
              <a:buSzPts val="1800"/>
              <a:buNone/>
            </a:pPr>
            <a:r>
              <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3">
                  <a:extLst>
                    <a:ext uri="{A12FA001-AC4F-418D-AE19-62706E023703}">
                      <ahyp:hlinkClr val="tx"/>
                    </a:ext>
                  </a:extLst>
                </a:hlinkClick>
              </a:rPr>
              <a:t>https://www.thelancet.com/journals/lancet/article/PIIS0140-6736(07)60107-X/fulltext</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4">
                  <a:extLst>
                    <a:ext uri="{A12FA001-AC4F-418D-AE19-62706E023703}">
                      <ahyp:hlinkClr val="tx"/>
                    </a:ext>
                  </a:extLst>
                </a:hlinkClick>
              </a:rPr>
              <a:t>http://www.ncirs.org.au/mmr-vaccine-decision-aid/comparing-risks-measles</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5">
                  <a:extLst>
                    <a:ext uri="{A12FA001-AC4F-418D-AE19-62706E023703}">
                      <ahyp:hlinkClr val="tx"/>
                    </a:ext>
                  </a:extLst>
                </a:hlinkClick>
              </a:rPr>
              <a:t>https://www.cdc.gov/vaccines/pubs/pinkbook/meas.html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6">
                  <a:extLst>
                    <a:ext uri="{A12FA001-AC4F-418D-AE19-62706E023703}">
                      <ahyp:hlinkClr val="tx"/>
                    </a:ext>
                  </a:extLst>
                </a:hlinkClick>
              </a:rPr>
              <a:t>https://www.ncbi.nlm.nih.gov/pmc/articles/PMC4553975/</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7">
                  <a:extLst>
                    <a:ext uri="{A12FA001-AC4F-418D-AE19-62706E023703}">
                      <ahyp:hlinkClr val="tx"/>
                    </a:ext>
                  </a:extLst>
                </a:hlinkClick>
              </a:rPr>
              <a:t>https://www.nhs.uk/conditions/measles/complications/</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8">
                  <a:extLst>
                    <a:ext uri="{A12FA001-AC4F-418D-AE19-62706E023703}">
                      <ahyp:hlinkClr val="tx"/>
                    </a:ext>
                  </a:extLst>
                </a:hlinkClick>
              </a:rPr>
              <a:t>https://academic.oup.com/cid/article/65/2/233/3106341</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9">
                  <a:extLst>
                    <a:ext uri="{A12FA001-AC4F-418D-AE19-62706E023703}">
                      <ahyp:hlinkClr val="tx"/>
                    </a:ext>
                  </a:extLst>
                </a:hlinkClick>
              </a:rPr>
              <a:t>https://medlineplus.gov/ency/article/001419.htm</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0">
                  <a:extLst>
                    <a:ext uri="{A12FA001-AC4F-418D-AE19-62706E023703}">
                      <ahyp:hlinkClr val="tx"/>
                    </a:ext>
                  </a:extLst>
                </a:hlinkClick>
              </a:rPr>
              <a:t>https://www.who.int/vaccine_safety/committee/topics/measles_sspe/Jan_2006/en/</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1">
                  <a:extLst>
                    <a:ext uri="{A12FA001-AC4F-418D-AE19-62706E023703}">
                      <ahyp:hlinkClr val="tx"/>
                    </a:ext>
                  </a:extLst>
                </a:hlinkClick>
              </a:rPr>
              <a:t>https://academic.oup.com/jid/article/189/Supplement_1/S4/823958</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2">
                  <a:extLst>
                    <a:ext uri="{A12FA001-AC4F-418D-AE19-62706E023703}">
                      <ahyp:hlinkClr val="tx"/>
                    </a:ext>
                  </a:extLst>
                </a:hlinkClick>
              </a:rPr>
              <a:t>http://science.sciencemag.org/content/348/6235/694</a:t>
            </a:r>
            <a:endParaRPr b="0" i="0" sz="1800" u="sng" strike="noStrike">
              <a:solidFill>
                <a:srgbClr val="006580"/>
              </a:solidFill>
              <a:latin typeface="Arial"/>
              <a:ea typeface="Arial"/>
              <a:cs typeface="Arial"/>
              <a:sym typeface="Arial"/>
            </a:endParaRPr>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3">
                  <a:extLst>
                    <a:ext uri="{A12FA001-AC4F-418D-AE19-62706E023703}">
                      <ahyp:hlinkClr val="tx"/>
                    </a:ext>
                  </a:extLst>
                </a:hlinkClick>
              </a:rPr>
              <a:t>https://vaers.hhs.gov/data/dataguide.html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4">
                  <a:extLst>
                    <a:ext uri="{A12FA001-AC4F-418D-AE19-62706E023703}">
                      <ahyp:hlinkClr val="tx"/>
                    </a:ext>
                  </a:extLst>
                </a:hlinkClick>
              </a:rPr>
              <a:t>https://www.ncbi.nlm.nih.gov/pmc/articles/PMC5346892/</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5">
                  <a:extLst>
                    <a:ext uri="{A12FA001-AC4F-418D-AE19-62706E023703}">
                      <ahyp:hlinkClr val="tx"/>
                    </a:ext>
                  </a:extLst>
                </a:hlinkClick>
              </a:rPr>
              <a:t>https://www.ncbi.nlm.nih.gov/pubmed/23790993</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6">
                  <a:extLst>
                    <a:ext uri="{A12FA001-AC4F-418D-AE19-62706E023703}">
                      <ahyp:hlinkClr val="tx"/>
                    </a:ext>
                  </a:extLst>
                </a:hlinkClick>
              </a:rPr>
              <a:t>https://www.nhs.uk/conditions/febrile-seizures/</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7">
                  <a:extLst>
                    <a:ext uri="{A12FA001-AC4F-418D-AE19-62706E023703}">
                      <ahyp:hlinkClr val="tx"/>
                    </a:ext>
                  </a:extLst>
                </a:hlinkClick>
              </a:rPr>
              <a:t>https://www.cdc.gov/vaccinesafety/vaccines/mmr-vaccine.html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8">
                  <a:extLst>
                    <a:ext uri="{A12FA001-AC4F-418D-AE19-62706E023703}">
                      <ahyp:hlinkClr val="tx"/>
                    </a:ext>
                  </a:extLst>
                </a:hlinkClick>
              </a:rPr>
              <a:t>https://www.aafp.org/afp/2012/0115/p149.html</a:t>
            </a:r>
            <a:endParaRPr b="0" sz="1800"/>
          </a:p>
          <a:p>
            <a:pPr indent="-114300" lvl="0" marL="228600" rtl="0" algn="l">
              <a:lnSpc>
                <a:spcPct val="90000"/>
              </a:lnSpc>
              <a:spcBef>
                <a:spcPts val="900"/>
              </a:spcBef>
              <a:spcAft>
                <a:spcPts val="0"/>
              </a:spcAft>
              <a:buClr>
                <a:schemeClr val="dk1"/>
              </a:buClr>
              <a:buSzPts val="1800"/>
              <a:buNone/>
            </a:pPr>
            <a:r>
              <a:t/>
            </a:r>
            <a:endParaRPr b="0" sz="1800"/>
          </a:p>
          <a:p>
            <a:pPr indent="-50800" lvl="0" marL="228600" rtl="0" algn="l">
              <a:lnSpc>
                <a:spcPct val="90000"/>
              </a:lnSpc>
              <a:spcBef>
                <a:spcPts val="1000"/>
              </a:spcBef>
              <a:spcAft>
                <a:spcPts val="1600"/>
              </a:spcAft>
              <a:buClr>
                <a:schemeClr val="dk1"/>
              </a:buClr>
              <a:buSzPts val="28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6"/>
          <p:cNvSpPr txBox="1"/>
          <p:nvPr>
            <p:ph type="title"/>
          </p:nvPr>
        </p:nvSpPr>
        <p:spPr>
          <a:xfrm flipH="1" rot="10800000">
            <a:off x="838200" y="-1212112"/>
            <a:ext cx="10515600" cy="9888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219" name="Google Shape;219;p6"/>
          <p:cNvSpPr txBox="1"/>
          <p:nvPr>
            <p:ph idx="1" type="body"/>
          </p:nvPr>
        </p:nvSpPr>
        <p:spPr>
          <a:xfrm>
            <a:off x="838200" y="159488"/>
            <a:ext cx="10515600" cy="601747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3">
                  <a:extLst>
                    <a:ext uri="{A12FA001-AC4F-418D-AE19-62706E023703}">
                      <ahyp:hlinkClr val="tx"/>
                    </a:ext>
                  </a:extLst>
                </a:hlinkClick>
              </a:rPr>
              <a:t>http://vk.ovg.ox.ac.uk/mmr-vaccine</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4">
                  <a:extLst>
                    <a:ext uri="{A12FA001-AC4F-418D-AE19-62706E023703}">
                      <ahyp:hlinkClr val="tx"/>
                    </a:ext>
                  </a:extLst>
                </a:hlinkClick>
              </a:rPr>
              <a:t>https://www.jacionline.org/article/S0091-6749(15)01160-4/fulltext</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5">
                  <a:extLst>
                    <a:ext uri="{A12FA001-AC4F-418D-AE19-62706E023703}">
                      <ahyp:hlinkClr val="tx"/>
                    </a:ext>
                  </a:extLst>
                </a:hlinkClick>
              </a:rPr>
              <a:t>https://www.historyofvaccines.org/content/articles/do-vaccines-cause-autism</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6">
                  <a:extLst>
                    <a:ext uri="{A12FA001-AC4F-418D-AE19-62706E023703}">
                      <ahyp:hlinkClr val="tx"/>
                    </a:ext>
                  </a:extLst>
                </a:hlinkClick>
              </a:rPr>
              <a:t>https://www.ncbi.nlm.nih.gov/pubmed/30831578</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7">
                  <a:extLst>
                    <a:ext uri="{A12FA001-AC4F-418D-AE19-62706E023703}">
                      <ahyp:hlinkClr val="tx"/>
                    </a:ext>
                  </a:extLst>
                </a:hlinkClick>
              </a:rPr>
              <a:t>https://annals.org/aim/fullarticle/2727208/further-evidence-mmr-vaccine-safety-scientific-communications-considerations</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8">
                  <a:extLst>
                    <a:ext uri="{A12FA001-AC4F-418D-AE19-62706E023703}">
                      <ahyp:hlinkClr val="tx"/>
                    </a:ext>
                  </a:extLst>
                </a:hlinkClick>
              </a:rPr>
              <a:t>https://www.who.int/immunization/newsroom/thiomersal_questions_and_answers/en/</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9">
                  <a:extLst>
                    <a:ext uri="{A12FA001-AC4F-418D-AE19-62706E023703}">
                      <ahyp:hlinkClr val="tx"/>
                    </a:ext>
                  </a:extLst>
                </a:hlinkClick>
              </a:rPr>
              <a:t>https://www.ncbi.nlm.nih.gov/pubmed/15702823</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0">
                  <a:extLst>
                    <a:ext uri="{A12FA001-AC4F-418D-AE19-62706E023703}">
                      <ahyp:hlinkClr val="tx"/>
                    </a:ext>
                  </a:extLst>
                </a:hlinkClick>
              </a:rPr>
              <a:t>https://www.ncbi.nlm.nih.gov/pubmed/9481001</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1">
                  <a:extLst>
                    <a:ext uri="{A12FA001-AC4F-418D-AE19-62706E023703}">
                      <ahyp:hlinkClr val="tx"/>
                    </a:ext>
                  </a:extLst>
                </a:hlinkClick>
              </a:rPr>
              <a:t>https://www.cdc.gov/vaccines/hcp/clinical-resources/mmr-faq-12-17-08.html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2">
                  <a:extLst>
                    <a:ext uri="{A12FA001-AC4F-418D-AE19-62706E023703}">
                      <ahyp:hlinkClr val="tx"/>
                    </a:ext>
                  </a:extLst>
                </a:hlinkClick>
              </a:rPr>
              <a:t>https://www.who.int/news-room/fact-sheets/detail/measles</a:t>
            </a:r>
            <a:endParaRPr/>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3">
                  <a:extLst>
                    <a:ext uri="{A12FA001-AC4F-418D-AE19-62706E023703}">
                      <ahyp:hlinkClr val="tx"/>
                    </a:ext>
                  </a:extLst>
                </a:hlinkClick>
              </a:rPr>
              <a:t>https://www.who.int/vaccine_safety/initiative/tools/vaccinfosheets/en/</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4">
                  <a:extLst>
                    <a:ext uri="{A12FA001-AC4F-418D-AE19-62706E023703}">
                      <ahyp:hlinkClr val="tx"/>
                    </a:ext>
                  </a:extLst>
                </a:hlinkClick>
              </a:rPr>
              <a:t>https://www.cdc.gov/measles/about/transmission.html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5">
                  <a:extLst>
                    <a:ext uri="{A12FA001-AC4F-418D-AE19-62706E023703}">
                      <ahyp:hlinkClr val="tx"/>
                    </a:ext>
                  </a:extLst>
                </a:hlinkClick>
              </a:rPr>
              <a:t>https://www.cdc.gov/vaccines/pubs/pinkbook/mumps.html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6">
                  <a:extLst>
                    <a:ext uri="{A12FA001-AC4F-418D-AE19-62706E023703}">
                      <ahyp:hlinkClr val="tx"/>
                    </a:ext>
                  </a:extLst>
                </a:hlinkClick>
              </a:rPr>
              <a:t>https://www.cdc.gov/mumps/hcp.html</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7">
                  <a:extLst>
                    <a:ext uri="{A12FA001-AC4F-418D-AE19-62706E023703}">
                      <ahyp:hlinkClr val="tx"/>
                    </a:ext>
                  </a:extLst>
                </a:hlinkClick>
              </a:rPr>
              <a:t>https://www.ncbi.nlm.nih.gov/books/NBK190025/</a:t>
            </a:r>
            <a:endParaRPr b="0" sz="1800"/>
          </a:p>
          <a:p>
            <a:pPr indent="-228600" lvl="0" marL="228600" rtl="0" algn="l">
              <a:lnSpc>
                <a:spcPct val="90000"/>
              </a:lnSpc>
              <a:spcBef>
                <a:spcPts val="900"/>
              </a:spcBef>
              <a:spcAft>
                <a:spcPts val="0"/>
              </a:spcAft>
              <a:buClr>
                <a:srgbClr val="006580"/>
              </a:buClr>
              <a:buSzPts val="1800"/>
              <a:buChar char="●"/>
            </a:pPr>
            <a:r>
              <a:rPr b="0" i="0" lang="es-ES" sz="1800" u="sng" strike="noStrike">
                <a:solidFill>
                  <a:srgbClr val="006580"/>
                </a:solidFill>
                <a:latin typeface="Arial"/>
                <a:ea typeface="Arial"/>
                <a:cs typeface="Arial"/>
                <a:sym typeface="Arial"/>
                <a:hlinkClick r:id="rId18">
                  <a:extLst>
                    <a:ext uri="{A12FA001-AC4F-418D-AE19-62706E023703}">
                      <ahyp:hlinkClr val="tx"/>
                    </a:ext>
                  </a:extLst>
                </a:hlinkClick>
              </a:rPr>
              <a:t>https://academic.oup.com/aje/article/165/6/704/63700</a:t>
            </a:r>
            <a:endParaRPr b="0" sz="1800"/>
          </a:p>
          <a:p>
            <a:pPr indent="-50800" lvl="0" marL="228600" rtl="0" algn="l">
              <a:lnSpc>
                <a:spcPct val="90000"/>
              </a:lnSpc>
              <a:spcBef>
                <a:spcPts val="1000"/>
              </a:spcBef>
              <a:spcAft>
                <a:spcPts val="1600"/>
              </a:spcAft>
              <a:buClr>
                <a:schemeClr val="dk1"/>
              </a:buClr>
              <a:buSzPts val="28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s-ES"/>
              <a:t>ATRIBUCIONES</a:t>
            </a:r>
            <a:endParaRPr/>
          </a:p>
        </p:txBody>
      </p:sp>
      <p:sp>
        <p:nvSpPr>
          <p:cNvPr id="225" name="Google Shape;225;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387350" lvl="0" marL="457200" rtl="0" algn="l">
              <a:lnSpc>
                <a:spcPct val="90000"/>
              </a:lnSpc>
              <a:spcBef>
                <a:spcPts val="0"/>
              </a:spcBef>
              <a:spcAft>
                <a:spcPts val="0"/>
              </a:spcAft>
              <a:buClr>
                <a:srgbClr val="000000"/>
              </a:buClr>
              <a:buSzPts val="2500"/>
              <a:buChar char="●"/>
            </a:pPr>
            <a:r>
              <a:rPr lang="es-ES"/>
              <a:t>Imagen Diapositiva 1 por </a:t>
            </a:r>
            <a:r>
              <a:rPr lang="es-ES">
                <a:latin typeface="Arial"/>
                <a:ea typeface="Arial"/>
                <a:cs typeface="Arial"/>
                <a:sym typeface="Arial"/>
              </a:rPr>
              <a:t>Markus Spiske </a:t>
            </a:r>
            <a:r>
              <a:rPr b="0" i="0" lang="es-ES" u="none" strike="noStrike">
                <a:solidFill>
                  <a:srgbClr val="333333"/>
                </a:solidFill>
                <a:latin typeface="Arial"/>
                <a:ea typeface="Arial"/>
                <a:cs typeface="Arial"/>
                <a:sym typeface="Arial"/>
              </a:rPr>
              <a:t>en Freeforcommercialuse.net</a:t>
            </a:r>
            <a:endParaRPr b="0" i="0" u="none" strike="noStrike">
              <a:solidFill>
                <a:srgbClr val="333333"/>
              </a:solidFill>
              <a:latin typeface="Arial"/>
              <a:ea typeface="Arial"/>
              <a:cs typeface="Arial"/>
              <a:sym typeface="Arial"/>
            </a:endParaRPr>
          </a:p>
          <a:p>
            <a:pPr indent="-387350" lvl="0" marL="457200" rtl="0" algn="l">
              <a:lnSpc>
                <a:spcPct val="90000"/>
              </a:lnSpc>
              <a:spcBef>
                <a:spcPts val="0"/>
              </a:spcBef>
              <a:spcAft>
                <a:spcPts val="0"/>
              </a:spcAft>
              <a:buClr>
                <a:srgbClr val="000000"/>
              </a:buClr>
              <a:buSzPts val="2500"/>
              <a:buFont typeface="Arial"/>
              <a:buChar char="●"/>
            </a:pPr>
            <a:r>
              <a:rPr lang="es-ES">
                <a:solidFill>
                  <a:srgbClr val="333333"/>
                </a:solidFill>
                <a:latin typeface="Arial"/>
                <a:ea typeface="Arial"/>
                <a:cs typeface="Arial"/>
                <a:sym typeface="Arial"/>
              </a:rPr>
              <a:t>Imagen Diapositiva 2 por Diana Polekhina en Unsplash</a:t>
            </a:r>
            <a:endParaRPr>
              <a:solidFill>
                <a:srgbClr val="333333"/>
              </a:solidFill>
              <a:latin typeface="Arial"/>
              <a:ea typeface="Arial"/>
              <a:cs typeface="Arial"/>
              <a:sym typeface="Arial"/>
            </a:endParaRPr>
          </a:p>
          <a:p>
            <a:pPr indent="0" lvl="0" marL="228600" rtl="0" algn="l">
              <a:lnSpc>
                <a:spcPct val="90000"/>
              </a:lnSpc>
              <a:spcBef>
                <a:spcPts val="1600"/>
              </a:spcBef>
              <a:spcAft>
                <a:spcPts val="1600"/>
              </a:spcAft>
              <a:buNone/>
            </a:pPr>
            <a:r>
              <a:t/>
            </a:r>
            <a:endParaRPr>
              <a:solidFill>
                <a:srgbClr val="33333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gce4bd11abf_0_27"/>
          <p:cNvPicPr preferRelativeResize="0"/>
          <p:nvPr/>
        </p:nvPicPr>
        <p:blipFill rotWithShape="1">
          <a:blip r:embed="rId3">
            <a:alphaModFix amt="60000"/>
          </a:blip>
          <a:srcRect b="0" l="27235" r="27235" t="0"/>
          <a:stretch/>
        </p:blipFill>
        <p:spPr>
          <a:xfrm>
            <a:off x="0" y="0"/>
            <a:ext cx="4683471" cy="6857994"/>
          </a:xfrm>
          <a:prstGeom prst="rect">
            <a:avLst/>
          </a:prstGeom>
          <a:noFill/>
          <a:ln>
            <a:noFill/>
          </a:ln>
        </p:spPr>
      </p:pic>
      <p:sp>
        <p:nvSpPr>
          <p:cNvPr id="131" name="Google Shape;131;gce4bd11abf_0_27"/>
          <p:cNvSpPr txBox="1"/>
          <p:nvPr>
            <p:ph type="title"/>
          </p:nvPr>
        </p:nvSpPr>
        <p:spPr>
          <a:xfrm>
            <a:off x="415600" y="410433"/>
            <a:ext cx="3509100" cy="5755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s-ES"/>
              <a:t>AVISOS</a:t>
            </a:r>
            <a:endParaRPr/>
          </a:p>
        </p:txBody>
      </p:sp>
      <p:sp>
        <p:nvSpPr>
          <p:cNvPr id="132" name="Google Shape;132;gce4bd11abf_0_27"/>
          <p:cNvSpPr txBox="1"/>
          <p:nvPr>
            <p:ph idx="1" type="body"/>
          </p:nvPr>
        </p:nvSpPr>
        <p:spPr>
          <a:xfrm>
            <a:off x="5349100" y="486600"/>
            <a:ext cx="6467100" cy="5679600"/>
          </a:xfrm>
          <a:prstGeom prst="rect">
            <a:avLst/>
          </a:prstGeom>
        </p:spPr>
        <p:txBody>
          <a:bodyPr anchorCtr="0" anchor="t" bIns="45700" lIns="91425" spcFirstLastPara="1" rIns="91425" wrap="square" tIns="45700">
            <a:normAutofit fontScale="92500" lnSpcReduction="10000"/>
          </a:bodyPr>
          <a:lstStyle/>
          <a:p>
            <a:pPr indent="-369570" lvl="0" marL="457200" rtl="0" algn="l">
              <a:spcBef>
                <a:spcPts val="0"/>
              </a:spcBef>
              <a:spcAft>
                <a:spcPts val="0"/>
              </a:spcAft>
              <a:buSzPct val="100000"/>
              <a:buChar char="●"/>
            </a:pPr>
            <a:r>
              <a:rPr lang="es-ES"/>
              <a:t>El COVID será excluido de esta presentación ya que no tenemos suficientes datos para comparar a diferencia de otras vacunas.</a:t>
            </a:r>
            <a:endParaRPr/>
          </a:p>
          <a:p>
            <a:pPr indent="-369570" lvl="0" marL="457200" rtl="0" algn="l">
              <a:spcBef>
                <a:spcPts val="0"/>
              </a:spcBef>
              <a:spcAft>
                <a:spcPts val="0"/>
              </a:spcAft>
              <a:buSzPct val="100000"/>
              <a:buChar char="●"/>
            </a:pPr>
            <a:r>
              <a:rPr lang="es-ES"/>
              <a:t>No soy un médico ni un estudiante de medicina, solo soy un adolescente que quiere hablar sobre un tema que le interesa apoyándose en publicaciones de fuentes fiables, así que no </a:t>
            </a:r>
            <a:r>
              <a:rPr lang="es-ES"/>
              <a:t>toméis</a:t>
            </a:r>
            <a:r>
              <a:rPr lang="es-ES"/>
              <a:t> mi palabra como la de un profesional.</a:t>
            </a:r>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descr="Patrón de fondo&#10;&#10;Descripción generada automáticamente" id="137" name="Google Shape;137;p2"/>
          <p:cNvPicPr preferRelativeResize="0"/>
          <p:nvPr/>
        </p:nvPicPr>
        <p:blipFill rotWithShape="1">
          <a:blip r:embed="rId3">
            <a:alphaModFix amt="60000"/>
          </a:blip>
          <a:srcRect b="24202" l="0" r="0" t="24202"/>
          <a:stretch/>
        </p:blipFill>
        <p:spPr>
          <a:xfrm>
            <a:off x="0" y="0"/>
            <a:ext cx="4683466" cy="6857999"/>
          </a:xfrm>
          <a:prstGeom prst="rect">
            <a:avLst/>
          </a:prstGeom>
          <a:noFill/>
          <a:ln>
            <a:noFill/>
          </a:ln>
        </p:spPr>
      </p:pic>
      <p:sp>
        <p:nvSpPr>
          <p:cNvPr id="138" name="Google Shape;138;p2"/>
          <p:cNvSpPr txBox="1"/>
          <p:nvPr>
            <p:ph type="title"/>
          </p:nvPr>
        </p:nvSpPr>
        <p:spPr>
          <a:xfrm>
            <a:off x="415600" y="410433"/>
            <a:ext cx="3509100" cy="5755500"/>
          </a:xfrm>
          <a:prstGeom prst="rect">
            <a:avLst/>
          </a:prstGeom>
        </p:spPr>
        <p:txBody>
          <a:bodyPr anchorCtr="0" anchor="t" bIns="45700" lIns="91425" spcFirstLastPara="1" rIns="91425" wrap="square" tIns="45700">
            <a:normAutofit/>
          </a:bodyPr>
          <a:lstStyle/>
          <a:p>
            <a:pPr indent="0" lvl="0" marL="0" rtl="0" algn="l">
              <a:spcBef>
                <a:spcPts val="0"/>
              </a:spcBef>
              <a:spcAft>
                <a:spcPts val="0"/>
              </a:spcAft>
              <a:buNone/>
            </a:pPr>
            <a:r>
              <a:rPr lang="es-ES"/>
              <a:t>ÍNDICE</a:t>
            </a:r>
            <a:endParaRPr/>
          </a:p>
        </p:txBody>
      </p:sp>
      <p:sp>
        <p:nvSpPr>
          <p:cNvPr id="139" name="Google Shape;139;p2"/>
          <p:cNvSpPr txBox="1"/>
          <p:nvPr>
            <p:ph idx="1" type="body"/>
          </p:nvPr>
        </p:nvSpPr>
        <p:spPr>
          <a:xfrm>
            <a:off x="5349100" y="486600"/>
            <a:ext cx="6467100" cy="5679600"/>
          </a:xfrm>
          <a:prstGeom prst="rect">
            <a:avLst/>
          </a:prstGeom>
        </p:spPr>
        <p:txBody>
          <a:bodyPr anchorCtr="0" anchor="t" bIns="45700" lIns="91425" spcFirstLastPara="1" rIns="91425" wrap="square" tIns="45700">
            <a:normAutofit/>
          </a:bodyPr>
          <a:lstStyle/>
          <a:p>
            <a:pPr indent="-203200" lvl="0" marL="228600" rtl="0" algn="l">
              <a:spcBef>
                <a:spcPts val="0"/>
              </a:spcBef>
              <a:spcAft>
                <a:spcPts val="0"/>
              </a:spcAft>
              <a:buSzPts val="2400"/>
              <a:buChar char="●"/>
            </a:pPr>
            <a:r>
              <a:rPr lang="es-ES"/>
              <a:t>Cómo funcionan las vacunas?</a:t>
            </a:r>
            <a:endParaRPr/>
          </a:p>
          <a:p>
            <a:pPr indent="-203200" lvl="0" marL="228600" rtl="0" algn="l">
              <a:spcBef>
                <a:spcPts val="2100"/>
              </a:spcBef>
              <a:spcAft>
                <a:spcPts val="0"/>
              </a:spcAft>
              <a:buSzPts val="2400"/>
              <a:buChar char="●"/>
            </a:pPr>
            <a:r>
              <a:rPr lang="es-ES"/>
              <a:t>Los efectos secundarios</a:t>
            </a:r>
            <a:endParaRPr/>
          </a:p>
          <a:p>
            <a:pPr indent="-203200" lvl="0" marL="228600" rtl="0" algn="l">
              <a:spcBef>
                <a:spcPts val="2100"/>
              </a:spcBef>
              <a:spcAft>
                <a:spcPts val="0"/>
              </a:spcAft>
              <a:buSzPts val="2400"/>
              <a:buChar char="●"/>
            </a:pPr>
            <a:r>
              <a:rPr lang="es-ES"/>
              <a:t>Usemos datos</a:t>
            </a:r>
            <a:endParaRPr/>
          </a:p>
          <a:p>
            <a:pPr indent="-203200" lvl="0" marL="228600" rtl="0" algn="l">
              <a:spcBef>
                <a:spcPts val="2100"/>
              </a:spcBef>
              <a:spcAft>
                <a:spcPts val="0"/>
              </a:spcAft>
              <a:buSzPts val="2400"/>
              <a:buChar char="●"/>
            </a:pPr>
            <a:r>
              <a:rPr lang="es-ES"/>
              <a:t>El autismo</a:t>
            </a:r>
            <a:endParaRPr/>
          </a:p>
          <a:p>
            <a:pPr indent="-203200" lvl="0" marL="228600" rtl="0" algn="l">
              <a:spcBef>
                <a:spcPts val="2100"/>
              </a:spcBef>
              <a:spcAft>
                <a:spcPts val="0"/>
              </a:spcAft>
              <a:buSzPts val="2400"/>
              <a:buChar char="●"/>
            </a:pPr>
            <a:r>
              <a:rPr lang="es-ES"/>
              <a:t>Alérgicos a las vacunas</a:t>
            </a:r>
            <a:endParaRPr/>
          </a:p>
          <a:p>
            <a:pPr indent="-203200" lvl="0" marL="228600" rtl="0" algn="l">
              <a:spcBef>
                <a:spcPts val="2100"/>
              </a:spcBef>
              <a:spcAft>
                <a:spcPts val="0"/>
              </a:spcAft>
              <a:buSzPts val="2400"/>
              <a:buChar char="●"/>
            </a:pPr>
            <a:r>
              <a:rPr lang="es-ES"/>
              <a:t>Conclusión</a:t>
            </a:r>
            <a:endParaRPr/>
          </a:p>
          <a:p>
            <a:pPr indent="-203200" lvl="0" marL="228600" rtl="0" algn="l">
              <a:spcBef>
                <a:spcPts val="2100"/>
              </a:spcBef>
              <a:spcAft>
                <a:spcPts val="0"/>
              </a:spcAft>
              <a:buSzPts val="2400"/>
              <a:buChar char="●"/>
            </a:pPr>
            <a:r>
              <a:rPr lang="es-ES"/>
              <a:t>Bibliografía</a:t>
            </a:r>
            <a:endParaRPr/>
          </a:p>
          <a:p>
            <a:pPr indent="-203200" lvl="0" marL="228600" rtl="0" algn="l">
              <a:spcBef>
                <a:spcPts val="2100"/>
              </a:spcBef>
              <a:spcAft>
                <a:spcPts val="2100"/>
              </a:spcAft>
              <a:buSzPts val="2400"/>
              <a:buChar char="●"/>
            </a:pPr>
            <a:r>
              <a:rPr lang="es-ES"/>
              <a:t>Atribuciones</a:t>
            </a:r>
            <a:endParaRPr/>
          </a:p>
        </p:txBody>
      </p:sp>
    </p:spTree>
  </p:cSld>
  <p:clrMapOvr>
    <a:masterClrMapping/>
  </p:clrMapOvr>
  <mc:AlternateContent>
    <mc:Choice Requires="p14">
      <p:transition spd="slow" p14:dur="2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000"/>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ce4bd11abf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Cómo</a:t>
            </a:r>
            <a:r>
              <a:rPr lang="es-ES"/>
              <a:t> funcionan las vacunas?</a:t>
            </a:r>
            <a:endParaRPr/>
          </a:p>
        </p:txBody>
      </p:sp>
      <p:sp>
        <p:nvSpPr>
          <p:cNvPr id="146" name="Google Shape;146;gce4bd11abf_0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s-ES" sz="2300">
                <a:latin typeface="Arial"/>
                <a:ea typeface="Arial"/>
                <a:cs typeface="Arial"/>
                <a:sym typeface="Arial"/>
              </a:rPr>
              <a:t>Las vacunas </a:t>
            </a:r>
            <a:r>
              <a:rPr lang="es-ES" sz="2300">
                <a:latin typeface="Arial"/>
                <a:ea typeface="Arial"/>
                <a:cs typeface="Arial"/>
                <a:sym typeface="Arial"/>
              </a:rPr>
              <a:t>inyectan</a:t>
            </a:r>
            <a:r>
              <a:rPr lang="es-ES" sz="2300">
                <a:latin typeface="Arial"/>
                <a:ea typeface="Arial"/>
                <a:cs typeface="Arial"/>
                <a:sym typeface="Arial"/>
              </a:rPr>
              <a:t> un virus, debilitado o muerto, en nuestro cuerpo para que nuestro sistema inmunológico lo detecte como una amenaza y lo ataque, después del ataque unas células de tu cuerpo guardan información sobre el virus para poder atacar de una forma más efectiva si algún día te infecta el virus real. Con este sistema, si un virus del que te vacunaste te infecta, los daños serán menores, incluso hasta el punto que ni siquiera te dieras cuenta de que te haya infectado.</a:t>
            </a:r>
            <a:endParaRPr sz="2300">
              <a:latin typeface="Arial"/>
              <a:ea typeface="Arial"/>
              <a:cs typeface="Arial"/>
              <a:sym typeface="Aria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ce4bd11abf_0_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Los efectos secundarios</a:t>
            </a:r>
            <a:endParaRPr/>
          </a:p>
        </p:txBody>
      </p:sp>
      <p:sp>
        <p:nvSpPr>
          <p:cNvPr id="153" name="Google Shape;153;gce4bd11abf_0_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s-ES" sz="2300">
                <a:latin typeface="Arial"/>
                <a:ea typeface="Arial"/>
                <a:cs typeface="Arial"/>
                <a:sym typeface="Arial"/>
              </a:rPr>
              <a:t>Es complicado comparar los efectos secundarios de las vacunas con los efectos de las enfermedades. Por ejemplo, millones de personas están vacunadas contra el sarampión en Europa pero hubieron solo 83.000 casos en Europa en el 2018. Con números tan distintos, incluso los efectos secundarios más leves pueden parecer aterradores ya que el público general no sabe </a:t>
            </a:r>
            <a:r>
              <a:rPr lang="es-ES" sz="2300">
                <a:latin typeface="Arial"/>
                <a:ea typeface="Arial"/>
                <a:cs typeface="Arial"/>
                <a:sym typeface="Arial"/>
              </a:rPr>
              <a:t>cómo</a:t>
            </a:r>
            <a:r>
              <a:rPr lang="es-ES" sz="2300">
                <a:latin typeface="Arial"/>
                <a:ea typeface="Arial"/>
                <a:cs typeface="Arial"/>
                <a:sym typeface="Arial"/>
              </a:rPr>
              <a:t> actúa el virus real. Antes de que la vacuna del sarampión fuera desarrollada en 1963, casi todos los niños de la Tierra lo habían contraído, en la década de 1950 hubo un estimado de 135.000.000 nuevos casos CADA AÑO. Pero, es realmente el sarampión tan peligroso con todos los avances médicos del 2021? Lo cual me lleva al siguiente tema...</a:t>
            </a:r>
            <a:endParaRPr sz="2300">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gcef918e33c_0_6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Usemos Datos</a:t>
            </a:r>
            <a:endParaRPr/>
          </a:p>
        </p:txBody>
      </p:sp>
      <p:sp>
        <p:nvSpPr>
          <p:cNvPr id="160" name="Google Shape;160;gcef918e33c_0_6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s-ES" sz="2000">
                <a:latin typeface="Arial"/>
                <a:ea typeface="Arial"/>
                <a:cs typeface="Arial"/>
                <a:sym typeface="Arial"/>
              </a:rPr>
              <a:t>Imagina un país ficticio, con un sistema de salud completamente público, en las siguientes diapositivas hablaremos sobre dos escenarios en ese país.</a:t>
            </a:r>
            <a:endParaRPr sz="2000">
              <a:latin typeface="Arial"/>
              <a:ea typeface="Arial"/>
              <a:cs typeface="Arial"/>
              <a:sym typeface="Arial"/>
            </a:endParaRPr>
          </a:p>
        </p:txBody>
      </p:sp>
    </p:spTree>
  </p:cSld>
  <p:clrMapOvr>
    <a:masterClrMapping/>
  </p:clrMapOvr>
  <mc:AlternateContent>
    <mc:Choice Requires="p14">
      <p:transition spd="slow" p14:dur="1000">
        <p:fade thruBlk="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cef918e33c_0_6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0" lang="es-ES" sz="6000"/>
              <a:t>1</a:t>
            </a:r>
            <a:r>
              <a:rPr b="0" lang="es-ES" sz="3600"/>
              <a:t>er escenario:</a:t>
            </a:r>
            <a:r>
              <a:rPr lang="es-ES" sz="3600"/>
              <a:t> </a:t>
            </a:r>
            <a:r>
              <a:rPr b="0" lang="es-ES" sz="2533"/>
              <a:t>10.000.000 de niños se infectan con sarampión</a:t>
            </a:r>
            <a:endParaRPr b="0" sz="2533"/>
          </a:p>
        </p:txBody>
      </p:sp>
      <p:sp>
        <p:nvSpPr>
          <p:cNvPr id="167" name="Google Shape;167;gcef918e33c_0_6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70000"/>
              </a:lnSpc>
              <a:spcBef>
                <a:spcPts val="1000"/>
              </a:spcBef>
              <a:spcAft>
                <a:spcPts val="0"/>
              </a:spcAft>
              <a:buNone/>
            </a:pPr>
            <a:r>
              <a:rPr lang="es-ES" sz="2000">
                <a:latin typeface="Arial"/>
                <a:ea typeface="Arial"/>
                <a:cs typeface="Arial"/>
                <a:sym typeface="Arial"/>
              </a:rPr>
              <a:t>9.800.000 tendrán fiebre y erupciones.</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800.000 tendrán diarrea.</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A 700.000 se les infectarán las orejas, lo cual puede llevar a sordera.</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600.000 sufrirán de neumonía, que matara a 12.000 por sí sola.</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10.000 sufrirán encefalitis.</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2.500 contraeran PEES: El virus del sarampión se quedará en su cerebro y los matará unos años más tarde.</a:t>
            </a:r>
            <a:endParaRPr sz="2000">
              <a:latin typeface="Arial"/>
              <a:ea typeface="Arial"/>
              <a:cs typeface="Arial"/>
              <a:sym typeface="Arial"/>
            </a:endParaRPr>
          </a:p>
          <a:p>
            <a:pPr indent="0" lvl="0" marL="0" rtl="0" algn="l">
              <a:lnSpc>
                <a:spcPct val="70000"/>
              </a:lnSpc>
              <a:spcBef>
                <a:spcPts val="1600"/>
              </a:spcBef>
              <a:spcAft>
                <a:spcPts val="0"/>
              </a:spcAft>
              <a:buNone/>
            </a:pPr>
            <a:r>
              <a:rPr lang="es-ES" sz="2000">
                <a:latin typeface="Arial"/>
                <a:ea typeface="Arial"/>
                <a:cs typeface="Arial"/>
                <a:sym typeface="Arial"/>
              </a:rPr>
              <a:t>En total, unos 20.000 niños morirán.</a:t>
            </a:r>
            <a:endParaRPr sz="2000">
              <a:latin typeface="Arial"/>
              <a:ea typeface="Arial"/>
              <a:cs typeface="Arial"/>
              <a:sym typeface="Arial"/>
            </a:endParaRPr>
          </a:p>
          <a:p>
            <a:pPr indent="0" lvl="0" marL="0" rtl="0" algn="l">
              <a:lnSpc>
                <a:spcPct val="70000"/>
              </a:lnSpc>
              <a:spcBef>
                <a:spcPts val="1600"/>
              </a:spcBef>
              <a:spcAft>
                <a:spcPts val="1600"/>
              </a:spcAft>
              <a:buNone/>
            </a:pPr>
            <a:r>
              <a:rPr lang="es-ES" sz="2000">
                <a:latin typeface="Arial"/>
                <a:ea typeface="Arial"/>
                <a:cs typeface="Arial"/>
                <a:sym typeface="Arial"/>
              </a:rPr>
              <a:t>Además, está garantizado que los niños sufrirán por lo menos por dos semanas.</a:t>
            </a:r>
            <a:endParaRPr sz="2000">
              <a:latin typeface="Arial"/>
              <a:ea typeface="Arial"/>
              <a:cs typeface="Arial"/>
              <a:sym typeface="Arial"/>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cef918e33c_0_7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0" lang="es-ES" sz="6000"/>
              <a:t>2</a:t>
            </a:r>
            <a:r>
              <a:rPr b="0" lang="es-ES" sz="3600"/>
              <a:t>do escenario:</a:t>
            </a:r>
            <a:r>
              <a:rPr lang="es-ES" sz="3600"/>
              <a:t> </a:t>
            </a:r>
            <a:r>
              <a:rPr b="0" lang="es-ES" sz="2133"/>
              <a:t>10.000.000 niños son vacunados contra el sarampión</a:t>
            </a:r>
            <a:endParaRPr b="0" sz="2133"/>
          </a:p>
        </p:txBody>
      </p:sp>
      <p:sp>
        <p:nvSpPr>
          <p:cNvPr id="174" name="Google Shape;174;gcef918e33c_0_7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s-ES" sz="2800">
                <a:latin typeface="Raleway"/>
                <a:ea typeface="Raleway"/>
                <a:cs typeface="Raleway"/>
                <a:sym typeface="Raleway"/>
              </a:rPr>
              <a:t>Efectos secundarios:</a:t>
            </a:r>
            <a:endParaRPr sz="2800">
              <a:latin typeface="Raleway"/>
              <a:ea typeface="Raleway"/>
              <a:cs typeface="Raleway"/>
              <a:sym typeface="Raleway"/>
            </a:endParaRPr>
          </a:p>
          <a:p>
            <a:pPr indent="0" lvl="0" marL="0" rtl="0" algn="l">
              <a:spcBef>
                <a:spcPts val="1600"/>
              </a:spcBef>
              <a:spcAft>
                <a:spcPts val="0"/>
              </a:spcAft>
              <a:buNone/>
            </a:pPr>
            <a:r>
              <a:rPr lang="es-ES" sz="2200">
                <a:latin typeface="Arial"/>
                <a:ea typeface="Arial"/>
                <a:cs typeface="Arial"/>
                <a:sym typeface="Arial"/>
              </a:rPr>
              <a:t>1.000.000 contraerán fiebre.</a:t>
            </a:r>
            <a:endParaRPr sz="2200">
              <a:latin typeface="Arial"/>
              <a:ea typeface="Arial"/>
              <a:cs typeface="Arial"/>
              <a:sym typeface="Arial"/>
            </a:endParaRPr>
          </a:p>
          <a:p>
            <a:pPr indent="0" lvl="0" marL="0" rtl="0" algn="l">
              <a:spcBef>
                <a:spcPts val="1600"/>
              </a:spcBef>
              <a:spcAft>
                <a:spcPts val="0"/>
              </a:spcAft>
              <a:buNone/>
            </a:pPr>
            <a:r>
              <a:rPr lang="es-ES" sz="2200">
                <a:latin typeface="Arial"/>
                <a:ea typeface="Arial"/>
                <a:cs typeface="Arial"/>
                <a:sym typeface="Arial"/>
              </a:rPr>
              <a:t>500.000 tendrán una erupción leve.</a:t>
            </a:r>
            <a:endParaRPr sz="2200">
              <a:latin typeface="Arial"/>
              <a:ea typeface="Arial"/>
              <a:cs typeface="Arial"/>
              <a:sym typeface="Arial"/>
            </a:endParaRPr>
          </a:p>
          <a:p>
            <a:pPr indent="0" lvl="0" marL="0" rtl="0" algn="l">
              <a:spcBef>
                <a:spcPts val="1600"/>
              </a:spcBef>
              <a:spcAft>
                <a:spcPts val="0"/>
              </a:spcAft>
              <a:buNone/>
            </a:pPr>
            <a:r>
              <a:rPr lang="es-ES" sz="2200">
                <a:latin typeface="Arial"/>
                <a:ea typeface="Arial"/>
                <a:cs typeface="Arial"/>
                <a:sym typeface="Arial"/>
              </a:rPr>
              <a:t>Hasta 100 tendrán una reacción alérgica.</a:t>
            </a:r>
            <a:endParaRPr sz="2200">
              <a:latin typeface="Arial"/>
              <a:ea typeface="Arial"/>
              <a:cs typeface="Arial"/>
              <a:sym typeface="Arial"/>
            </a:endParaRPr>
          </a:p>
          <a:p>
            <a:pPr indent="0" lvl="0" marL="0" rtl="0" algn="l">
              <a:spcBef>
                <a:spcPts val="1600"/>
              </a:spcBef>
              <a:spcAft>
                <a:spcPts val="0"/>
              </a:spcAft>
              <a:buNone/>
            </a:pPr>
            <a:r>
              <a:rPr lang="es-ES" sz="2200">
                <a:latin typeface="Arial"/>
                <a:ea typeface="Arial"/>
                <a:cs typeface="Arial"/>
                <a:sym typeface="Arial"/>
              </a:rPr>
              <a:t>Hasta 10 chicos sufrirán inflamación en los genitales.</a:t>
            </a:r>
            <a:endParaRPr sz="2200">
              <a:latin typeface="Arial"/>
              <a:ea typeface="Arial"/>
              <a:cs typeface="Arial"/>
              <a:sym typeface="Arial"/>
            </a:endParaRPr>
          </a:p>
          <a:p>
            <a:pPr indent="0" lvl="0" marL="0" rtl="0" algn="l">
              <a:spcBef>
                <a:spcPts val="1600"/>
              </a:spcBef>
              <a:spcAft>
                <a:spcPts val="0"/>
              </a:spcAft>
              <a:buNone/>
            </a:pPr>
            <a:r>
              <a:rPr lang="es-ES" sz="2200">
                <a:latin typeface="Arial"/>
                <a:ea typeface="Arial"/>
                <a:cs typeface="Arial"/>
                <a:sym typeface="Arial"/>
              </a:rPr>
              <a:t>Hasta 10 contraerán encefalitis.</a:t>
            </a:r>
            <a:endParaRPr sz="2200">
              <a:latin typeface="Arial"/>
              <a:ea typeface="Arial"/>
              <a:cs typeface="Arial"/>
              <a:sym typeface="Arial"/>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mc:AlternateContent>
    <mc:Choice Requires="p14">
      <p:transition spd="slow" p14:dur="10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ce4bd11abf_0_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s-ES"/>
              <a:t>El autismo</a:t>
            </a:r>
            <a:endParaRPr/>
          </a:p>
        </p:txBody>
      </p:sp>
      <p:sp>
        <p:nvSpPr>
          <p:cNvPr id="181" name="Google Shape;181;gce4bd11abf_0_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1600"/>
              </a:spcAft>
              <a:buNone/>
            </a:pPr>
            <a:r>
              <a:rPr lang="es-ES" sz="2300">
                <a:latin typeface="Arial"/>
                <a:ea typeface="Arial"/>
                <a:cs typeface="Arial"/>
                <a:sym typeface="Arial"/>
              </a:rPr>
              <a:t>La conexión entre el autismo y las vacunas proviene de un solo documento que ha sido refutado numerosas veces, así que se puede asegurar que las vacunas NO causan autismo.</a:t>
            </a:r>
            <a:endParaRPr sz="2900">
              <a:latin typeface="Arial"/>
              <a:ea typeface="Arial"/>
              <a:cs typeface="Arial"/>
              <a:sym typeface="Arial"/>
            </a:endParaRPr>
          </a:p>
        </p:txBody>
      </p:sp>
    </p:spTree>
  </p:cSld>
  <p:clrMapOvr>
    <a:masterClrMapping/>
  </p:clrMapOvr>
  <mc:AlternateContent>
    <mc:Choice Requires="p14">
      <p:transition spd="slow" p14:dur="1000">
        <p14:prism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2021-02-24T12:27:54Z</dcterms:created>
  <dc:creator>ESO Cuarto B</dc:creator>
</cp:coreProperties>
</file>