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ULO" id="{46B58BBF-8875-4F93-9EDE-17B8ABF9AC12}">
          <p14:sldIdLst>
            <p14:sldId id="256"/>
          </p14:sldIdLst>
        </p14:section>
        <p14:section name="INDICE" id="{CB62F621-03B3-4FC8-9C99-3C563F9FF8E8}">
          <p14:sldIdLst>
            <p14:sldId id="260"/>
          </p14:sldIdLst>
        </p14:section>
        <p14:section name="APARTADOS" id="{ECDB7789-878A-4E79-A426-8E6493C20385}">
          <p14:sldIdLst>
            <p14:sldId id="261"/>
            <p14:sldId id="262"/>
            <p14:sldId id="263"/>
          </p14:sldIdLst>
        </p14:section>
        <p14:section name="DESPEDIDA" id="{00BB7FFC-E21E-4521-9609-5B6CF0F2E09A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887" autoAdjust="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0F70F-D90A-4A87-89BC-9C93E72E75AC}" type="datetimeFigureOut">
              <a:rPr lang="gl-ES" smtClean="0"/>
              <a:t>11/12/2020</a:t>
            </a:fld>
            <a:endParaRPr lang="gl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gl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4985C-6019-427B-A82C-33A57C33CC9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88006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9C98012-BA5B-42CD-A819-7D17CD8903D2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en-US"/>
              <a:t>INICIO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AC2A-1639-494F-ADCE-5D8255ECFBA6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INICIO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DB3BBA-23F8-4CC3-8E0B-5174E23308AC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/>
              <a:t>INICIO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855595-DA64-4409-9070-9A6672C0D7A9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/>
              <a:t>INICIO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919B854-9619-44E2-A1AC-8809C4B79E58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en-US"/>
              <a:t>INICIO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714F-BDFA-41C2-8074-44A2428E7B36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INICIO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86A4-D9DD-4576-BCA5-519E8BFA0D9B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INICIO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B9A3-69CC-40DA-A010-BFA19F7E5CF0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INICIO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A2F3248-C90C-480E-BE8A-634A15123DC2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en-US"/>
              <a:t>INICIO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7B5A-691B-472E-B636-517436222EA1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INICIO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4C5AB3D-2C51-439F-848E-CF33C792C026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en-US"/>
              <a:t>INICIO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83D5-28B5-40F6-B4E3-039C6D634365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INICIO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F32A-36C3-4895-8470-C78D2B0EAD33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INICIO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9E89-BAA7-4DAB-8DDC-1870711826C3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INICIO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828D-205D-47C0-B837-F9FC333FD394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INICIO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9881-C0EC-4849-84C6-621A900CD110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INICIO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E25-DC16-4808-B72F-72281F808156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INICIO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A9150-8D9F-4974-BF4D-39DA9C97A61B}" type="datetime1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INICIO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AE15D4-6657-4930-9470-F65E37E2F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3172" y="0"/>
            <a:ext cx="9448800" cy="2146394"/>
          </a:xfrm>
        </p:spPr>
        <p:txBody>
          <a:bodyPr>
            <a:noAutofit/>
          </a:bodyPr>
          <a:lstStyle/>
          <a:p>
            <a:pPr algn="ctr"/>
            <a:r>
              <a:rPr lang="gl-ES" sz="7200" dirty="0">
                <a:solidFill>
                  <a:schemeClr val="accent6">
                    <a:lumMod val="75000"/>
                  </a:schemeClr>
                </a:solidFill>
              </a:rPr>
              <a:t>Autocontrol del MIEDO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DD6828-5680-4B7F-833F-EC1661CCA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5084" y="5804343"/>
            <a:ext cx="5083729" cy="520699"/>
          </a:xfrm>
        </p:spPr>
        <p:txBody>
          <a:bodyPr>
            <a:normAutofit/>
          </a:bodyPr>
          <a:lstStyle/>
          <a:p>
            <a:pPr algn="ctr"/>
            <a:r>
              <a:rPr lang="gl-ES" sz="2800" dirty="0">
                <a:solidFill>
                  <a:schemeClr val="tx1">
                    <a:lumMod val="95000"/>
                  </a:schemeClr>
                </a:solidFill>
              </a:rPr>
              <a:t>PARALAIA COMUNICA</a:t>
            </a:r>
          </a:p>
        </p:txBody>
      </p:sp>
      <p:sp>
        <p:nvSpPr>
          <p:cNvPr id="4" name="Corazón 3">
            <a:extLst>
              <a:ext uri="{FF2B5EF4-FFF2-40B4-BE49-F238E27FC236}">
                <a16:creationId xmlns:a16="http://schemas.microsoft.com/office/drawing/2014/main" id="{8C6DDFAC-59D2-43F0-9E6C-18BCD6A9F950}"/>
              </a:ext>
            </a:extLst>
          </p:cNvPr>
          <p:cNvSpPr/>
          <p:nvPr/>
        </p:nvSpPr>
        <p:spPr>
          <a:xfrm>
            <a:off x="3271896" y="1035204"/>
            <a:ext cx="1208014" cy="914400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5" name="Corazón 4">
            <a:extLst>
              <a:ext uri="{FF2B5EF4-FFF2-40B4-BE49-F238E27FC236}">
                <a16:creationId xmlns:a16="http://schemas.microsoft.com/office/drawing/2014/main" id="{3D98EA2D-6414-45AA-A873-657A8BF55342}"/>
              </a:ext>
            </a:extLst>
          </p:cNvPr>
          <p:cNvSpPr/>
          <p:nvPr/>
        </p:nvSpPr>
        <p:spPr>
          <a:xfrm>
            <a:off x="7789524" y="983456"/>
            <a:ext cx="1208014" cy="989900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dirty="0"/>
          </a:p>
        </p:txBody>
      </p:sp>
      <p:pic>
        <p:nvPicPr>
          <p:cNvPr id="1026" name="Picture 2" descr="Qué puedes hacer cuando sientes que no le importas a nadie">
            <a:extLst>
              <a:ext uri="{FF2B5EF4-FFF2-40B4-BE49-F238E27FC236}">
                <a16:creationId xmlns:a16="http://schemas.microsoft.com/office/drawing/2014/main" id="{9E4EBCA8-9373-4BAE-949C-C7F6A0B34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91" y="2377386"/>
            <a:ext cx="4050850" cy="2706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1028" name="Picture 4" descr="Que NO debes hacer si tu pareja te deja?">
            <a:extLst>
              <a:ext uri="{FF2B5EF4-FFF2-40B4-BE49-F238E27FC236}">
                <a16:creationId xmlns:a16="http://schemas.microsoft.com/office/drawing/2014/main" id="{255A0B3C-F3FC-4B87-8AAA-A7072F06A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170" y="2510264"/>
            <a:ext cx="4057609" cy="2706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6A888B-0143-48BD-A153-9718CC88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400800" cy="365125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INICIO</a:t>
            </a:r>
          </a:p>
        </p:txBody>
      </p:sp>
    </p:spTree>
    <p:extLst>
      <p:ext uri="{BB962C8B-B14F-4D97-AF65-F5344CB8AC3E}">
        <p14:creationId xmlns:p14="http://schemas.microsoft.com/office/powerpoint/2010/main" val="368410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C774A6-0F1C-4FC8-8F0A-8B5BD842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082" y="261034"/>
            <a:ext cx="4669522" cy="1293028"/>
          </a:xfrm>
        </p:spPr>
        <p:txBody>
          <a:bodyPr>
            <a:noAutofit/>
          </a:bodyPr>
          <a:lstStyle/>
          <a:p>
            <a:pPr algn="ctr"/>
            <a:r>
              <a:rPr lang="gl-ES" sz="9600" b="1" dirty="0" err="1">
                <a:solidFill>
                  <a:schemeClr val="accent5">
                    <a:lumMod val="75000"/>
                  </a:schemeClr>
                </a:solidFill>
              </a:rPr>
              <a:t>indice</a:t>
            </a:r>
            <a:endParaRPr lang="gl-ES" sz="9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F7C13B-4600-48FE-8A08-197D89ABC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709" y="1437544"/>
            <a:ext cx="6274965" cy="1382555"/>
          </a:xfrm>
        </p:spPr>
        <p:txBody>
          <a:bodyPr>
            <a:normAutofit/>
          </a:bodyPr>
          <a:lstStyle/>
          <a:p>
            <a:r>
              <a:rPr lang="gl-ES" sz="4000" dirty="0"/>
              <a:t> </a:t>
            </a:r>
            <a:r>
              <a:rPr lang="gl-ES" sz="40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QUÉ ES EL MIEDO?</a:t>
            </a:r>
          </a:p>
          <a:p>
            <a:r>
              <a:rPr lang="gl-ES" sz="4000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CÓMO SE CONTROLA?</a:t>
            </a:r>
          </a:p>
          <a:p>
            <a:endParaRPr lang="gl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rayscaled photography of person's hand spreading sand">
            <a:extLst>
              <a:ext uri="{FF2B5EF4-FFF2-40B4-BE49-F238E27FC236}">
                <a16:creationId xmlns:a16="http://schemas.microsoft.com/office/drawing/2014/main" id="{5EBD0742-5049-40A4-82DA-32561F5D6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5" y="130517"/>
            <a:ext cx="3547077" cy="6225328"/>
          </a:xfrm>
          <a:prstGeom prst="rect">
            <a:avLst/>
          </a:prstGeom>
          <a:ln w="889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n standing on glass platform on top of building looking down on ground at daytime">
            <a:extLst>
              <a:ext uri="{FF2B5EF4-FFF2-40B4-BE49-F238E27FC236}">
                <a16:creationId xmlns:a16="http://schemas.microsoft.com/office/drawing/2014/main" id="{B6920B4B-704E-44D2-936C-3C863F342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62622"/>
            <a:ext cx="5971208" cy="3982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 love you text on pink and white polka dot background">
            <a:extLst>
              <a:ext uri="{FF2B5EF4-FFF2-40B4-BE49-F238E27FC236}">
                <a16:creationId xmlns:a16="http://schemas.microsoft.com/office/drawing/2014/main" id="{7C9962D5-F9E9-4A58-A7D2-144AB468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017" y="120153"/>
            <a:ext cx="2753912" cy="19615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AB082D-6F77-4FB9-9CB5-064ADAEE1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4118" y="6564232"/>
            <a:ext cx="683541" cy="365125"/>
          </a:xfrm>
        </p:spPr>
        <p:txBody>
          <a:bodyPr/>
          <a:lstStyle/>
          <a:p>
            <a:r>
              <a:rPr lang="en-US" i="1" dirty="0">
                <a:solidFill>
                  <a:schemeClr val="accent1"/>
                </a:solidFill>
              </a:rPr>
              <a:t>INDICE</a:t>
            </a:r>
          </a:p>
        </p:txBody>
      </p:sp>
    </p:spTree>
    <p:extLst>
      <p:ext uri="{BB962C8B-B14F-4D97-AF65-F5344CB8AC3E}">
        <p14:creationId xmlns:p14="http://schemas.microsoft.com/office/powerpoint/2010/main" val="2073667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31863"/>
            <a:ext cx="12192000" cy="1293028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QUÉ ES EL MIEDO?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45177" y="1767048"/>
            <a:ext cx="3613068" cy="4241866"/>
          </a:xfrm>
        </p:spPr>
        <p:txBody>
          <a:bodyPr>
            <a:noAutofit/>
          </a:bodyPr>
          <a:lstStyle/>
          <a:p>
            <a:r>
              <a:rPr lang="es-ES" sz="4400" dirty="0">
                <a:solidFill>
                  <a:srgbClr val="66FF99"/>
                </a:solidFill>
              </a:rPr>
              <a:t>ES LA REACCIÓN QUE SENTIMOS ANTE UN PELIGRO INMINENTE.</a:t>
            </a:r>
          </a:p>
        </p:txBody>
      </p:sp>
      <p:pic>
        <p:nvPicPr>
          <p:cNvPr id="3074" name="Picture 2" descr="person stretching their ha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4868" y="1333995"/>
            <a:ext cx="7418369" cy="4948052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softEdge rad="112500"/>
          </a:effectLst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5F79463-69F2-42C2-B757-860341417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1"/>
                </a:solidFill>
              </a:rPr>
              <a:t>PAGINA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40485" y="126511"/>
            <a:ext cx="12192000" cy="1293028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CÓMO SE CONTROLA?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1803" y="1419539"/>
            <a:ext cx="10513503" cy="2511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700" dirty="0"/>
              <a:t> </a:t>
            </a:r>
            <a:r>
              <a:rPr lang="es-ES" sz="2700" dirty="0">
                <a:solidFill>
                  <a:srgbClr val="0099CC"/>
                </a:solidFill>
              </a:rPr>
              <a:t>1.- IDENTIFICA TU MIEDO</a:t>
            </a:r>
          </a:p>
          <a:p>
            <a:pPr marL="0" indent="0">
              <a:buNone/>
            </a:pPr>
            <a:r>
              <a:rPr lang="es-ES" sz="2700" dirty="0">
                <a:solidFill>
                  <a:srgbClr val="0099CC"/>
                </a:solidFill>
              </a:rPr>
              <a:t> 2.- CUESTIONA QUE TAN FUERTE ES TU MIEDO</a:t>
            </a:r>
          </a:p>
          <a:p>
            <a:pPr marL="0" indent="0">
              <a:buNone/>
            </a:pPr>
            <a:r>
              <a:rPr lang="es-ES" sz="2700" dirty="0">
                <a:solidFill>
                  <a:srgbClr val="0099CC"/>
                </a:solidFill>
              </a:rPr>
              <a:t> 3.- AVERIGUA SI TU MIEDO SE DEBE A UN EVENTO TRAUMÁTICO</a:t>
            </a:r>
            <a:endParaRPr lang="gl-ES" sz="2700" dirty="0">
              <a:solidFill>
                <a:srgbClr val="0099CC"/>
              </a:solidFill>
            </a:endParaRPr>
          </a:p>
          <a:p>
            <a:pPr marL="0" indent="0">
              <a:buNone/>
            </a:pPr>
            <a:r>
              <a:rPr lang="gl-ES" sz="2700" b="0" i="0" dirty="0">
                <a:solidFill>
                  <a:srgbClr val="0099CC"/>
                </a:solidFill>
                <a:effectLst/>
              </a:rPr>
              <a:t> 4.- DESCARTA FALSAS CREENCIAS</a:t>
            </a:r>
          </a:p>
          <a:p>
            <a:pPr marL="0" indent="0">
              <a:buNone/>
            </a:pPr>
            <a:r>
              <a:rPr lang="gl-ES" sz="2700" dirty="0">
                <a:solidFill>
                  <a:srgbClr val="0099CC"/>
                </a:solidFill>
                <a:latin typeface="Sintony"/>
              </a:rPr>
              <a:t> 5.- EXPONTE A TU MIEDO</a:t>
            </a:r>
          </a:p>
          <a:p>
            <a:pPr marL="0" indent="0">
              <a:buNone/>
            </a:pPr>
            <a:r>
              <a:rPr lang="gl-ES" sz="2700" dirty="0">
                <a:latin typeface="Sintony"/>
              </a:rPr>
              <a:t> </a:t>
            </a:r>
            <a:endParaRPr lang="es-ES" sz="2700" b="0" i="0" dirty="0">
              <a:effectLst/>
              <a:latin typeface="Sintony"/>
            </a:endParaRPr>
          </a:p>
        </p:txBody>
      </p:sp>
      <p:pic>
        <p:nvPicPr>
          <p:cNvPr id="3074" name="Picture 2" descr="run frfom fear fun from rear LED signage">
            <a:extLst>
              <a:ext uri="{FF2B5EF4-FFF2-40B4-BE49-F238E27FC236}">
                <a16:creationId xmlns:a16="http://schemas.microsoft.com/office/drawing/2014/main" id="{495381D8-F372-4520-843C-413FC4A8E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7200" y1="33733" x2="27200" y2="33733"/>
                        <a14:foregroundMark x1="41600" y1="31067" x2="50300" y2="31067"/>
                        <a14:foregroundMark x1="43800" y1="39467" x2="58700" y2="39733"/>
                        <a14:foregroundMark x1="17400" y1="62133" x2="17400" y2="62133"/>
                        <a14:backgroundMark x1="21400" y1="48133" x2="21400" y2="48133"/>
                        <a14:backgroundMark x1="23400" y1="48133" x2="23400" y2="48133"/>
                        <a14:backgroundMark x1="23400" y1="48133" x2="43300" y2="45600"/>
                        <a14:backgroundMark x1="43300" y1="45600" x2="75100" y2="47733"/>
                        <a14:backgroundMark x1="75100" y1="47733" x2="65600" y2="43600"/>
                        <a14:backgroundMark x1="65600" y1="43600" x2="31700" y2="43867"/>
                        <a14:backgroundMark x1="43100" y1="49067" x2="74400" y2="50000"/>
                        <a14:backgroundMark x1="74400" y1="50000" x2="66100" y2="42933"/>
                        <a14:backgroundMark x1="66100" y1="42933" x2="26000" y2="41733"/>
                        <a14:backgroundMark x1="26000" y1="41733" x2="22100" y2="46133"/>
                        <a14:backgroundMark x1="70900" y1="42933" x2="80600" y2="43467"/>
                        <a14:backgroundMark x1="80600" y1="43467" x2="73300" y2="50667"/>
                        <a14:backgroundMark x1="17800" y1="20533" x2="13700" y2="61200"/>
                        <a14:backgroundMark x1="13700" y1="61200" x2="12500" y2="63867"/>
                        <a14:backgroundMark x1="21400" y1="67333" x2="75800" y2="6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252" y="2117387"/>
            <a:ext cx="8284913" cy="6213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D94D68F-6849-478F-8D70-3EE13FB01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56" y="361950"/>
            <a:ext cx="2000250" cy="3000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girl in white long sleeve shirt lying on dried leaves">
            <a:extLst>
              <a:ext uri="{FF2B5EF4-FFF2-40B4-BE49-F238E27FC236}">
                <a16:creationId xmlns:a16="http://schemas.microsoft.com/office/drawing/2014/main" id="{C9E03CFA-586F-4A4E-B75B-96E4531DB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24" y="4426125"/>
            <a:ext cx="3451144" cy="2305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AACF8E-2A55-42CB-944A-451788B1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772400" cy="365125"/>
          </a:xfrm>
        </p:spPr>
        <p:txBody>
          <a:bodyPr/>
          <a:lstStyle/>
          <a:p>
            <a:r>
              <a:rPr lang="en-US" i="1" dirty="0">
                <a:solidFill>
                  <a:schemeClr val="accent1"/>
                </a:solidFill>
              </a:rPr>
              <a:t>PAGINA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36D04-299C-4E0D-A422-3A5F504A9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68606" y="278598"/>
            <a:ext cx="45719" cy="1293028"/>
          </a:xfrm>
        </p:spPr>
        <p:txBody>
          <a:bodyPr/>
          <a:lstStyle/>
          <a:p>
            <a:endParaRPr lang="gl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FAEA67-93E6-42C3-A56B-D557C4289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994" y="135256"/>
            <a:ext cx="10820400" cy="25815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gl-ES" sz="3200" dirty="0">
                <a:solidFill>
                  <a:srgbClr val="0099CC"/>
                </a:solidFill>
                <a:latin typeface="Sintony"/>
              </a:rPr>
              <a:t>6.- EVITAR HUIR DE TUS MIEDOS</a:t>
            </a:r>
          </a:p>
          <a:p>
            <a:pPr marL="0" indent="0">
              <a:buNone/>
            </a:pPr>
            <a:r>
              <a:rPr lang="gl-ES" sz="3200" b="0" i="0" dirty="0">
                <a:solidFill>
                  <a:srgbClr val="0099CC"/>
                </a:solidFill>
                <a:effectLst/>
                <a:latin typeface="Sintony"/>
              </a:rPr>
              <a:t> 7.- VERBALIZA TUS MIEDOS </a:t>
            </a:r>
          </a:p>
          <a:p>
            <a:pPr marL="0" indent="0">
              <a:buNone/>
            </a:pPr>
            <a:r>
              <a:rPr lang="gl-ES" sz="3200" dirty="0">
                <a:solidFill>
                  <a:srgbClr val="0099CC"/>
                </a:solidFill>
                <a:latin typeface="Sintony"/>
              </a:rPr>
              <a:t> 8.-  RELÁJATE</a:t>
            </a:r>
          </a:p>
          <a:p>
            <a:pPr marL="0" indent="0">
              <a:buNone/>
            </a:pPr>
            <a:r>
              <a:rPr lang="gl-ES" sz="3200" b="0" i="0" dirty="0">
                <a:solidFill>
                  <a:srgbClr val="0099CC"/>
                </a:solidFill>
                <a:effectLst/>
                <a:latin typeface="Sintony"/>
              </a:rPr>
              <a:t> 9.- VE AL MIEDO COMO UNA OPORTUNIDADO UN BENEFICIO</a:t>
            </a:r>
          </a:p>
          <a:p>
            <a:pPr marL="0" indent="0">
              <a:buNone/>
            </a:pPr>
            <a:r>
              <a:rPr lang="gl-ES" sz="3200" dirty="0">
                <a:solidFill>
                  <a:srgbClr val="0099CC"/>
                </a:solidFill>
                <a:latin typeface="Sintony"/>
              </a:rPr>
              <a:t> </a:t>
            </a:r>
            <a:endParaRPr lang="gl-ES" dirty="0"/>
          </a:p>
        </p:txBody>
      </p:sp>
      <p:pic>
        <p:nvPicPr>
          <p:cNvPr id="2050" name="Picture 2" descr="mountain climbing">
            <a:extLst>
              <a:ext uri="{FF2B5EF4-FFF2-40B4-BE49-F238E27FC236}">
                <a16:creationId xmlns:a16="http://schemas.microsoft.com/office/drawing/2014/main" id="{9ECE4F13-1974-4EAE-ADF0-A8BE4507B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2" y="2275387"/>
            <a:ext cx="5976329" cy="39862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neeling woman wearing brown dress">
            <a:extLst>
              <a:ext uri="{FF2B5EF4-FFF2-40B4-BE49-F238E27FC236}">
                <a16:creationId xmlns:a16="http://schemas.microsoft.com/office/drawing/2014/main" id="{FCC092F6-7448-4EC3-8381-F35EC77B5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2158177"/>
            <a:ext cx="4524375" cy="4474656"/>
          </a:xfrm>
          <a:prstGeom prst="ellipse">
            <a:avLst/>
          </a:prstGeom>
          <a:ln w="63500" cap="rnd">
            <a:solidFill>
              <a:schemeClr val="tx1">
                <a:lumMod val="6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EAFC12-E40A-4E06-8211-437E4D49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884" y="6492875"/>
            <a:ext cx="7772400" cy="365125"/>
          </a:xfrm>
        </p:spPr>
        <p:txBody>
          <a:bodyPr/>
          <a:lstStyle/>
          <a:p>
            <a:r>
              <a:rPr lang="en-US" i="1" dirty="0">
                <a:solidFill>
                  <a:schemeClr val="accent1"/>
                </a:solidFill>
              </a:rPr>
              <a:t>PAGINA 3</a:t>
            </a:r>
          </a:p>
        </p:txBody>
      </p:sp>
    </p:spTree>
    <p:extLst>
      <p:ext uri="{BB962C8B-B14F-4D97-AF65-F5344CB8AC3E}">
        <p14:creationId xmlns:p14="http://schemas.microsoft.com/office/powerpoint/2010/main" val="393598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8C6B98-7882-423D-84BA-7753D8B4D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703" y="151976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gl-ES" sz="7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ESTO HA SIDO TODO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F20878-7273-419B-BE7E-147AB8652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803" y="1749944"/>
            <a:ext cx="10820400" cy="40241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gl-E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NOS VEMOS EN LA SIGUIENTE PUBLICACIÓN.</a:t>
            </a:r>
          </a:p>
          <a:p>
            <a:pPr marL="0" indent="0">
              <a:buNone/>
            </a:pPr>
            <a:endParaRPr lang="gl-ES" dirty="0"/>
          </a:p>
          <a:p>
            <a:pPr marL="0" indent="0">
              <a:buNone/>
            </a:pPr>
            <a:endParaRPr lang="gl-ES" dirty="0"/>
          </a:p>
          <a:p>
            <a:pPr marL="0" indent="0">
              <a:buNone/>
            </a:pPr>
            <a:endParaRPr lang="gl-ES" dirty="0"/>
          </a:p>
          <a:p>
            <a:pPr marL="0" indent="0">
              <a:buNone/>
            </a:pPr>
            <a:r>
              <a:rPr lang="gl-ES" sz="3600" dirty="0">
                <a:solidFill>
                  <a:schemeClr val="accent3"/>
                </a:solidFill>
              </a:rPr>
              <a:t>ENFRENTAROS A VUESTROS MIEDOS CAMPEONES</a:t>
            </a:r>
          </a:p>
          <a:p>
            <a:pPr marL="0" indent="0">
              <a:buNone/>
            </a:pPr>
            <a:endParaRPr lang="gl-ES" dirty="0"/>
          </a:p>
          <a:p>
            <a:pPr marL="0" indent="0">
              <a:buNone/>
            </a:pPr>
            <a:endParaRPr lang="gl-ES" dirty="0"/>
          </a:p>
          <a:p>
            <a:pPr marL="0" indent="0">
              <a:buNone/>
            </a:pPr>
            <a:endParaRPr lang="gl-ES" dirty="0"/>
          </a:p>
          <a:p>
            <a:pPr marL="0" indent="0">
              <a:buNone/>
            </a:pPr>
            <a:r>
              <a:rPr lang="gl-ES" sz="3200" dirty="0">
                <a:solidFill>
                  <a:schemeClr val="accent2"/>
                </a:solidFill>
              </a:rPr>
              <a:t>PARALAIA COMUNICA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2C61289-B986-41FF-B837-AEB433522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715" y="6523461"/>
            <a:ext cx="7772400" cy="365125"/>
          </a:xfrm>
        </p:spPr>
        <p:txBody>
          <a:bodyPr/>
          <a:lstStyle/>
          <a:p>
            <a:r>
              <a:rPr lang="en-US" i="1" dirty="0">
                <a:solidFill>
                  <a:schemeClr val="accent1"/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379524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134</Words>
  <Application>Microsoft Office PowerPoint</Application>
  <PresentationFormat>Panorámica</PresentationFormat>
  <Paragraphs>35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Sintony</vt:lpstr>
      <vt:lpstr>Estela de condensación</vt:lpstr>
      <vt:lpstr>Autocontrol del MIEDO</vt:lpstr>
      <vt:lpstr>indice</vt:lpstr>
      <vt:lpstr>QUÉ ES EL MIEDO?</vt:lpstr>
      <vt:lpstr>CÓMO SE CONTROLA?</vt:lpstr>
      <vt:lpstr>Presentación de PowerPoint</vt:lpstr>
      <vt:lpstr>ESTO HA SIDO TODO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MIEDO A NO IMPORTARLE A NADIE</dc:title>
  <dc:creator>ESO Cuarto C</dc:creator>
  <cp:lastModifiedBy>ESO Cuarto C</cp:lastModifiedBy>
  <cp:revision>36</cp:revision>
  <dcterms:created xsi:type="dcterms:W3CDTF">2020-11-02T15:35:55Z</dcterms:created>
  <dcterms:modified xsi:type="dcterms:W3CDTF">2020-12-11T09:09:58Z</dcterms:modified>
</cp:coreProperties>
</file>